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9"/>
  </p:notesMasterIdLst>
  <p:handoutMasterIdLst>
    <p:handoutMasterId r:id="rId70"/>
  </p:handoutMasterIdLst>
  <p:sldIdLst>
    <p:sldId id="313" r:id="rId5"/>
    <p:sldId id="330" r:id="rId6"/>
    <p:sldId id="450" r:id="rId7"/>
    <p:sldId id="454" r:id="rId8"/>
    <p:sldId id="325" r:id="rId9"/>
    <p:sldId id="331" r:id="rId10"/>
    <p:sldId id="451" r:id="rId11"/>
    <p:sldId id="333" r:id="rId12"/>
    <p:sldId id="452" r:id="rId13"/>
    <p:sldId id="453" r:id="rId14"/>
    <p:sldId id="467" r:id="rId15"/>
    <p:sldId id="455" r:id="rId16"/>
    <p:sldId id="456" r:id="rId17"/>
    <p:sldId id="375" r:id="rId18"/>
    <p:sldId id="408" r:id="rId19"/>
    <p:sldId id="410" r:id="rId20"/>
    <p:sldId id="411" r:id="rId21"/>
    <p:sldId id="326" r:id="rId22"/>
    <p:sldId id="423" r:id="rId23"/>
    <p:sldId id="426" r:id="rId24"/>
    <p:sldId id="424" r:id="rId25"/>
    <p:sldId id="327" r:id="rId26"/>
    <p:sldId id="425" r:id="rId27"/>
    <p:sldId id="427" r:id="rId28"/>
    <p:sldId id="429" r:id="rId29"/>
    <p:sldId id="328" r:id="rId30"/>
    <p:sldId id="321" r:id="rId31"/>
    <p:sldId id="461" r:id="rId32"/>
    <p:sldId id="462" r:id="rId33"/>
    <p:sldId id="463" r:id="rId34"/>
    <p:sldId id="464" r:id="rId35"/>
    <p:sldId id="465" r:id="rId36"/>
    <p:sldId id="436" r:id="rId37"/>
    <p:sldId id="320" r:id="rId38"/>
    <p:sldId id="314" r:id="rId39"/>
    <p:sldId id="316" r:id="rId40"/>
    <p:sldId id="315" r:id="rId41"/>
    <p:sldId id="431" r:id="rId42"/>
    <p:sldId id="432" r:id="rId43"/>
    <p:sldId id="433" r:id="rId44"/>
    <p:sldId id="322" r:id="rId45"/>
    <p:sldId id="317" r:id="rId46"/>
    <p:sldId id="437" r:id="rId47"/>
    <p:sldId id="435" r:id="rId48"/>
    <p:sldId id="434" r:id="rId49"/>
    <p:sldId id="319" r:id="rId50"/>
    <p:sldId id="438" r:id="rId51"/>
    <p:sldId id="457" r:id="rId52"/>
    <p:sldId id="458" r:id="rId53"/>
    <p:sldId id="459" r:id="rId54"/>
    <p:sldId id="460" r:id="rId55"/>
    <p:sldId id="439" r:id="rId56"/>
    <p:sldId id="443" r:id="rId57"/>
    <p:sldId id="441" r:id="rId58"/>
    <p:sldId id="440" r:id="rId59"/>
    <p:sldId id="442" r:id="rId60"/>
    <p:sldId id="447" r:id="rId61"/>
    <p:sldId id="444" r:id="rId62"/>
    <p:sldId id="445" r:id="rId63"/>
    <p:sldId id="446" r:id="rId64"/>
    <p:sldId id="323" r:id="rId65"/>
    <p:sldId id="448" r:id="rId66"/>
    <p:sldId id="449" r:id="rId67"/>
    <p:sldId id="466" r:id="rId6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CF820-431A-7B03-0B65-E71D54E03506}" name="Margit Aas Onstein" initials="MAO" userId="S::MO244@kirken.no::9ff3eb49-924a-4758-a4a1-0aefdad4b866" providerId="AD"/>
  <p188:author id="{93A69B55-76D4-1F0A-C174-BB66D319D14A}" name="Lita Breitenberg" initials="LB" userId="S::LB747@kirken.no::87ec5b9d-1f2d-4920-8c45-0eabc9b15dad" providerId="AD"/>
  <p188:author id="{DF82C25E-CD82-E0A6-15CF-753F71CE7FF1}" name="Margit Aas Onstein" initials="MO" userId="S::mo244@kirken.no::9ff3eb49-924a-4758-a4a1-0aefdad4b866" providerId="AD"/>
  <p188:author id="{2C8FDC8C-8876-6C4A-C6E0-2918D0305F8A}" name="Siv Thompson" initials="ST" userId="S::st362@kirken.no::a11576cb-1c8b-47db-ab49-800231b8a271" providerId="AD"/>
  <p188:author id="{66F2D6F8-F506-236E-CABA-1333D14B3BEE}" name="Lita Breitenberg" initials="LB" userId="S::lb747@kirken.no::87ec5b9d-1f2d-4920-8c45-0eabc9b15d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F6927-EB6B-4844-9387-7C6CCD6329EA}" v="3" dt="2022-11-24T12:55:15.35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397"/>
  </p:normalViewPr>
  <p:slideViewPr>
    <p:cSldViewPr snapToGrid="0" snapToObjects="1" showGuides="1">
      <p:cViewPr varScale="1">
        <p:scale>
          <a:sx n="110" d="100"/>
          <a:sy n="110" d="100"/>
        </p:scale>
        <p:origin x="114" y="7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24.11.2022</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24.11.2022</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Om kurset</a:t>
            </a:r>
          </a:p>
          <a:p>
            <a:r>
              <a:rPr lang="nn-NO" noProof="0" dirty="0"/>
              <a:t>Kurset er delt opp etter dei ulike valfasane. I tillegg er gjennomføringsfasen delt opp i ein generell del, ein del om </a:t>
            </a:r>
            <a:r>
              <a:rPr lang="nn-NO" noProof="0" dirty="0" err="1"/>
              <a:t>førehandsstemming</a:t>
            </a:r>
            <a:r>
              <a:rPr lang="nn-NO" noProof="0" dirty="0"/>
              <a:t> og ein del om valting. </a:t>
            </a:r>
          </a:p>
          <a:p>
            <a:endParaRPr lang="nb-NO" dirty="0"/>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a:t>
            </a:fld>
            <a:endParaRPr lang="nb-NO" sz="800"/>
          </a:p>
        </p:txBody>
      </p:sp>
    </p:spTree>
    <p:extLst>
      <p:ext uri="{BB962C8B-B14F-4D97-AF65-F5344CB8AC3E}">
        <p14:creationId xmlns:p14="http://schemas.microsoft.com/office/powerpoint/2010/main" val="133585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Stemmegivingar i særskilt omslag kan til dømes vere: </a:t>
            </a:r>
          </a:p>
          <a:p>
            <a:pPr marL="171450" indent="-171450">
              <a:buFontTx/>
              <a:buChar char="-"/>
            </a:pPr>
            <a:r>
              <a:rPr lang="nn-NO" noProof="0" dirty="0"/>
              <a:t>Frå veljar som stemte i ein annan stemmekrets (eller eit anna sokn viss ein tar imot stemmer i heile fellesrådsområdet).</a:t>
            </a:r>
          </a:p>
          <a:p>
            <a:pPr marL="171450" indent="-171450">
              <a:buFontTx/>
              <a:buChar char="-"/>
            </a:pPr>
            <a:r>
              <a:rPr lang="nn-NO" noProof="0" dirty="0"/>
              <a:t>Frå veljar som allereie var kryssa av i manntal, men som insisterte på å gi ny stemme. </a:t>
            </a:r>
          </a:p>
          <a:p>
            <a:pPr marL="171450" indent="-171450">
              <a:buFontTx/>
              <a:buChar char="-"/>
            </a:pPr>
            <a:r>
              <a:rPr lang="nn-NO" noProof="0" dirty="0"/>
              <a:t>Frå veljar som ikkje stod i manntalet i soknet.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50</a:t>
            </a:fld>
            <a:endParaRPr lang="nb-NO" sz="800"/>
          </a:p>
        </p:txBody>
      </p:sp>
    </p:spTree>
    <p:extLst>
      <p:ext uri="{BB962C8B-B14F-4D97-AF65-F5344CB8AC3E}">
        <p14:creationId xmlns:p14="http://schemas.microsoft.com/office/powerpoint/2010/main" val="47903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Viss det kjem spørsmål om kvifor ein skal telje stemmesetlane til val av bispedømeråd og Kyrkjemøtet, er det forklart sånn i Valhandboka punkt 9.7.3.2: </a:t>
            </a:r>
          </a:p>
          <a:p>
            <a:endParaRPr lang="nb-NO" dirty="0"/>
          </a:p>
          <a:p>
            <a:r>
              <a:rPr lang="nb-NO" sz="1800" b="0" i="0" u="none" strike="noStrike" baseline="0" dirty="0">
                <a:solidFill>
                  <a:srgbClr val="000000"/>
                </a:solidFill>
                <a:latin typeface="Nunito Sans" pitchFamily="2" charset="0"/>
              </a:rPr>
              <a:t>	Grunnen til at man må telle stemmesedlene ved valg av leke til bispedømmeråd og Kirkemøtet lokalt før man sender dem fra seg til bispedømmerådet er for å hindre valgfusk eller andre feil. Siden 	stemmesedlene skal sendes, er det viktig å vite hvor mange stemmesedler det var til de ulike listene før de ble sendt. Da kan valgrådet i bispedømmet fange opp hvis stemmesedler har blitt borte på 	veien. Dette er derfor en viktig del av valgstyrets ansvar for å sikre at valget blir gjennomført korrekt.</a:t>
            </a: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55</a:t>
            </a:fld>
            <a:endParaRPr lang="nb-NO" sz="800"/>
          </a:p>
        </p:txBody>
      </p:sp>
    </p:spTree>
    <p:extLst>
      <p:ext uri="{BB962C8B-B14F-4D97-AF65-F5344CB8AC3E}">
        <p14:creationId xmlns:p14="http://schemas.microsoft.com/office/powerpoint/2010/main" val="171632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OBS: denne gjeld ved fleirtalsval. Sokn med fleire lister vil få eigen rettleiing frå Kyrkjerådet.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56</a:t>
            </a:fld>
            <a:endParaRPr lang="nb-NO" sz="800"/>
          </a:p>
        </p:txBody>
      </p:sp>
    </p:spTree>
    <p:extLst>
      <p:ext uri="{BB962C8B-B14F-4D97-AF65-F5344CB8AC3E}">
        <p14:creationId xmlns:p14="http://schemas.microsoft.com/office/powerpoint/2010/main" val="328159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Tips: Legg gjerne inn konkret informasjon om korleis dette blir løyst i ditt bispedøme her.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57</a:t>
            </a:fld>
            <a:endParaRPr lang="nb-NO" sz="800"/>
          </a:p>
        </p:txBody>
      </p:sp>
    </p:spTree>
    <p:extLst>
      <p:ext uri="{BB962C8B-B14F-4D97-AF65-F5344CB8AC3E}">
        <p14:creationId xmlns:p14="http://schemas.microsoft.com/office/powerpoint/2010/main" val="1549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Bruk Valhandboka og sjekklistene aktivt i arbeidet! </a:t>
            </a:r>
          </a:p>
          <a:p>
            <a:endParaRPr lang="nn-NO" noProof="0" dirty="0"/>
          </a:p>
          <a:p>
            <a:r>
              <a:rPr lang="nn-NO" noProof="0" dirty="0"/>
              <a:t>Til den som gjennomfører kurs:</a:t>
            </a:r>
          </a:p>
          <a:p>
            <a:r>
              <a:rPr lang="nn-NO" noProof="0" dirty="0"/>
              <a:t>Merk at det denne gongen er fire valhandbøker, men det er den første som er relevant for dei som gjennomfører val lokalt.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8</a:t>
            </a:fld>
            <a:endParaRPr lang="nb-NO" sz="800"/>
          </a:p>
        </p:txBody>
      </p:sp>
    </p:spTree>
    <p:extLst>
      <p:ext uri="{BB962C8B-B14F-4D97-AF65-F5344CB8AC3E}">
        <p14:creationId xmlns:p14="http://schemas.microsoft.com/office/powerpoint/2010/main" val="377714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19</a:t>
            </a:fld>
            <a:endParaRPr lang="nb-NO" sz="800"/>
          </a:p>
        </p:txBody>
      </p:sp>
    </p:spTree>
    <p:extLst>
      <p:ext uri="{BB962C8B-B14F-4D97-AF65-F5344CB8AC3E}">
        <p14:creationId xmlns:p14="http://schemas.microsoft.com/office/powerpoint/2010/main" val="31637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Grunnen til at det er viktig å berre ha eit eksemplar av manntalet er for å sikre at ingen får stemme fleire gonger. Viss ein har fleire </a:t>
            </a:r>
            <a:r>
              <a:rPr lang="nn-NO" noProof="0" dirty="0" err="1"/>
              <a:t>avkryssingsmanntal</a:t>
            </a:r>
            <a:r>
              <a:rPr lang="nn-NO" noProof="0" dirty="0"/>
              <a:t> kan nokon bli kryssa av fleire stader og dermed få sjansen til å gi meir enn ei stemme.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33</a:t>
            </a:fld>
            <a:endParaRPr lang="nb-NO" sz="800"/>
          </a:p>
        </p:txBody>
      </p:sp>
    </p:spTree>
    <p:extLst>
      <p:ext uri="{BB962C8B-B14F-4D97-AF65-F5344CB8AC3E}">
        <p14:creationId xmlns:p14="http://schemas.microsoft.com/office/powerpoint/2010/main" val="378699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Tips: vis gjerne filmen her, eller gjer ein fysisk demonstrasjon, eller la deltakarane få prøve seg som stemmemottakarar.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38</a:t>
            </a:fld>
            <a:endParaRPr lang="nb-NO" sz="800"/>
          </a:p>
        </p:txBody>
      </p:sp>
    </p:spTree>
    <p:extLst>
      <p:ext uri="{BB962C8B-B14F-4D97-AF65-F5344CB8AC3E}">
        <p14:creationId xmlns:p14="http://schemas.microsoft.com/office/powerpoint/2010/main" val="121570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Om veljaren ikkje har med valkortet, skal veljaren skrive på namn, fødselsdato og adresse på omslagskonvolutten. </a:t>
            </a:r>
            <a:r>
              <a:rPr lang="nn-NO" dirty="0"/>
              <a:t>Det er her viktig med nok informasjon så det blir mogleg å eintydig identifisere veljaren ut frå opplysningane. Dersom ein legg ved valkortet i omslagskonvolutten, bør stemmemottakar skrive utanpå omslagskonvolutten at ein finn valkortet i konvolutten</a:t>
            </a: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Skjema for mottak av førehandsstemmer kan ein laste ned frå ressursbanken frå 1. januar 2023.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39</a:t>
            </a:fld>
            <a:endParaRPr lang="nb-NO" sz="800"/>
          </a:p>
        </p:txBody>
      </p:sp>
    </p:spTree>
    <p:extLst>
      <p:ext uri="{BB962C8B-B14F-4D97-AF65-F5344CB8AC3E}">
        <p14:creationId xmlns:p14="http://schemas.microsoft.com/office/powerpoint/2010/main" val="181829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Om veljaren ikkje har med valkortet, skal veljaren skrive på namn, fødselsdato og adresse på omslagskonvolutten. </a:t>
            </a:r>
            <a:r>
              <a:rPr lang="nn-NO" dirty="0"/>
              <a:t>Det er her viktig med nok informasjon så det blir mogleg å eintydig identifisere veljaren ut frå opplysningane. Dersom ein legg ved valkortet i omslagskonvolutten, bør stemmemottakar skrive utanpå omslagskonvolutten at ein finn valkortet i konvolutten</a:t>
            </a: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Skjema for mottak av førehandsstemmer kan lastast ned frå ressursbanken frå 1. januar 2023.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40</a:t>
            </a:fld>
            <a:endParaRPr lang="nb-NO" sz="800"/>
          </a:p>
        </p:txBody>
      </p:sp>
    </p:spTree>
    <p:extLst>
      <p:ext uri="{BB962C8B-B14F-4D97-AF65-F5344CB8AC3E}">
        <p14:creationId xmlns:p14="http://schemas.microsoft.com/office/powerpoint/2010/main" val="132012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OBS: Viss ein ønsker å ha stemmegiving i samband med gudsteneste og kommunen har søndagsval må ein sørge for nok tid til å få frakta </a:t>
            </a:r>
            <a:r>
              <a:rPr lang="nn-NO" noProof="0" dirty="0" err="1"/>
              <a:t>avkryssingsmanntal</a:t>
            </a:r>
            <a:r>
              <a:rPr lang="nn-NO" noProof="0" dirty="0"/>
              <a:t> frå eit vallokale til eit/fleire andre.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42</a:t>
            </a:fld>
            <a:endParaRPr lang="nb-NO" sz="800"/>
          </a:p>
        </p:txBody>
      </p:sp>
    </p:spTree>
    <p:extLst>
      <p:ext uri="{BB962C8B-B14F-4D97-AF65-F5344CB8AC3E}">
        <p14:creationId xmlns:p14="http://schemas.microsoft.com/office/powerpoint/2010/main" val="20572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Tips: vis gjerne filmen her, eller gjer ein fysisk demonstrasjon, eller la deltakarane få prøve seg som stemmemottakarar.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44</a:t>
            </a:fld>
            <a:endParaRPr lang="nb-NO" sz="800"/>
          </a:p>
        </p:txBody>
      </p:sp>
    </p:spTree>
    <p:extLst>
      <p:ext uri="{BB962C8B-B14F-4D97-AF65-F5344CB8AC3E}">
        <p14:creationId xmlns:p14="http://schemas.microsoft.com/office/powerpoint/2010/main" val="194552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rcRect/>
          <a:stretch/>
        </p:blipFill>
        <p:spPr>
          <a:xfrm>
            <a:off x="4377455" y="815745"/>
            <a:ext cx="3437087"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9" name="Bilde 8">
            <a:extLst>
              <a:ext uri="{FF2B5EF4-FFF2-40B4-BE49-F238E27FC236}">
                <a16:creationId xmlns:a16="http://schemas.microsoft.com/office/drawing/2014/main" id="{BE362959-784F-40CC-A520-75A624C2242D}"/>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9" name="Bilde 8">
            <a:extLst>
              <a:ext uri="{FF2B5EF4-FFF2-40B4-BE49-F238E27FC236}">
                <a16:creationId xmlns:a16="http://schemas.microsoft.com/office/drawing/2014/main" id="{566AAC39-ED21-4B13-9650-9A536F697307}"/>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24.11.2022</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24.11.2022</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24.11.2022</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1" name="Bilde 10">
            <a:extLst>
              <a:ext uri="{FF2B5EF4-FFF2-40B4-BE49-F238E27FC236}">
                <a16:creationId xmlns:a16="http://schemas.microsoft.com/office/drawing/2014/main" id="{49D2EB65-5924-4711-90A7-BA4B7C1A8C77}"/>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8" name="Bilde 7">
            <a:extLst>
              <a:ext uri="{FF2B5EF4-FFF2-40B4-BE49-F238E27FC236}">
                <a16:creationId xmlns:a16="http://schemas.microsoft.com/office/drawing/2014/main" id="{AF8E42EA-269B-4ECC-9850-292FD579DB25}"/>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8" name="Bilde 7">
            <a:extLst>
              <a:ext uri="{FF2B5EF4-FFF2-40B4-BE49-F238E27FC236}">
                <a16:creationId xmlns:a16="http://schemas.microsoft.com/office/drawing/2014/main" id="{B860E7C6-9DF7-4EA3-83E4-C17FDB843161}"/>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77457" y="815745"/>
            <a:ext cx="343708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8" name="Bilde 7">
            <a:extLst>
              <a:ext uri="{FF2B5EF4-FFF2-40B4-BE49-F238E27FC236}">
                <a16:creationId xmlns:a16="http://schemas.microsoft.com/office/drawing/2014/main" id="{397351EF-056E-4517-9C73-21D7C6F6CBE1}"/>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8" name="Bilde 7">
            <a:extLst>
              <a:ext uri="{FF2B5EF4-FFF2-40B4-BE49-F238E27FC236}">
                <a16:creationId xmlns:a16="http://schemas.microsoft.com/office/drawing/2014/main" id="{0C4AFC30-18BD-4EC3-9866-47DB62E7FD91}"/>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24.11.2022</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1" name="Bilde 10">
            <a:extLst>
              <a:ext uri="{FF2B5EF4-FFF2-40B4-BE49-F238E27FC236}">
                <a16:creationId xmlns:a16="http://schemas.microsoft.com/office/drawing/2014/main" id="{6E16E210-0AAC-40CE-BE9F-A68F877DB015}"/>
              </a:ext>
            </a:extLst>
          </p:cNvPr>
          <p:cNvPicPr>
            <a:picLocks noChangeAspect="1"/>
          </p:cNvPicPr>
          <p:nvPr userDrawn="1"/>
        </p:nvPicPr>
        <p:blipFill>
          <a:blip r:embed="rId2"/>
          <a:srcRect/>
          <a:stretch/>
        </p:blipFill>
        <p:spPr>
          <a:xfrm>
            <a:off x="623888" y="6366177"/>
            <a:ext cx="1976438" cy="307980"/>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24.11.2022</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pic>
        <p:nvPicPr>
          <p:cNvPr id="11" name="Bilde 10">
            <a:extLst>
              <a:ext uri="{FF2B5EF4-FFF2-40B4-BE49-F238E27FC236}">
                <a16:creationId xmlns:a16="http://schemas.microsoft.com/office/drawing/2014/main" id="{D766B77B-470E-4249-897A-7CA8FE8F8663}"/>
              </a:ext>
            </a:extLst>
          </p:cNvPr>
          <p:cNvPicPr>
            <a:picLocks noChangeAspect="1"/>
          </p:cNvPicPr>
          <p:nvPr userDrawn="1"/>
        </p:nvPicPr>
        <p:blipFill>
          <a:blip r:embed="rId2"/>
          <a:srcRect/>
          <a:stretch/>
        </p:blipFill>
        <p:spPr>
          <a:xfrm>
            <a:off x="4377457" y="815745"/>
            <a:ext cx="3437084" cy="1204586"/>
          </a:xfrm>
          <a:prstGeom prst="rect">
            <a:avLst/>
          </a:prstGeom>
        </p:spPr>
      </p:pic>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rcRect/>
          <a:stretch/>
        </p:blipFill>
        <p:spPr>
          <a:xfrm>
            <a:off x="623888" y="844353"/>
            <a:ext cx="4101276" cy="63908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pic>
        <p:nvPicPr>
          <p:cNvPr id="10" name="Bilde 9">
            <a:extLst>
              <a:ext uri="{FF2B5EF4-FFF2-40B4-BE49-F238E27FC236}">
                <a16:creationId xmlns:a16="http://schemas.microsoft.com/office/drawing/2014/main" id="{AD0D0B57-D1C1-4382-8E06-D4F3D7D6F558}"/>
              </a:ext>
            </a:extLst>
          </p:cNvPr>
          <p:cNvPicPr>
            <a:picLocks noChangeAspect="1"/>
          </p:cNvPicPr>
          <p:nvPr userDrawn="1"/>
        </p:nvPicPr>
        <p:blipFill>
          <a:blip r:embed="rId2"/>
          <a:srcRect/>
          <a:stretch/>
        </p:blipFill>
        <p:spPr>
          <a:xfrm>
            <a:off x="623888" y="844353"/>
            <a:ext cx="4101276" cy="639085"/>
          </a:xfrm>
          <a:prstGeom prst="rect">
            <a:avLst/>
          </a:prstGeom>
        </p:spPr>
      </p:pic>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pic>
        <p:nvPicPr>
          <p:cNvPr id="12" name="Bilde 11">
            <a:extLst>
              <a:ext uri="{FF2B5EF4-FFF2-40B4-BE49-F238E27FC236}">
                <a16:creationId xmlns:a16="http://schemas.microsoft.com/office/drawing/2014/main" id="{FFF2EF1C-E857-4D18-B225-BA495B7ED0B4}"/>
              </a:ext>
            </a:extLst>
          </p:cNvPr>
          <p:cNvPicPr>
            <a:picLocks noChangeAspect="1"/>
          </p:cNvPicPr>
          <p:nvPr userDrawn="1"/>
        </p:nvPicPr>
        <p:blipFill>
          <a:blip r:embed="rId2"/>
          <a:srcRect/>
          <a:stretch/>
        </p:blipFill>
        <p:spPr>
          <a:xfrm>
            <a:off x="623888" y="844353"/>
            <a:ext cx="4101276" cy="639085"/>
          </a:xfrm>
          <a:prstGeom prst="rect">
            <a:avLst/>
          </a:prstGeom>
        </p:spPr>
      </p:pic>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pic>
        <p:nvPicPr>
          <p:cNvPr id="12" name="Bilde 11">
            <a:extLst>
              <a:ext uri="{FF2B5EF4-FFF2-40B4-BE49-F238E27FC236}">
                <a16:creationId xmlns:a16="http://schemas.microsoft.com/office/drawing/2014/main" id="{F1F54C4D-3BEE-48CB-823E-8AEB77C00A15}"/>
              </a:ext>
            </a:extLst>
          </p:cNvPr>
          <p:cNvPicPr>
            <a:picLocks noChangeAspect="1"/>
          </p:cNvPicPr>
          <p:nvPr userDrawn="1"/>
        </p:nvPicPr>
        <p:blipFill>
          <a:blip r:embed="rId2"/>
          <a:srcRect/>
          <a:stretch/>
        </p:blipFill>
        <p:spPr>
          <a:xfrm>
            <a:off x="623888" y="844353"/>
            <a:ext cx="4101276" cy="639085"/>
          </a:xfrm>
          <a:prstGeom prst="rect">
            <a:avLst/>
          </a:prstGeom>
        </p:spPr>
      </p:pic>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2353"/>
            <a:ext cx="10972800" cy="932266"/>
          </a:xfrm>
          <a:prstGeom prst="rect">
            <a:avLst/>
          </a:prstGeom>
        </p:spPr>
        <p:txBody>
          <a:bodyPr/>
          <a:lstStyle>
            <a:lvl1pPr algn="l">
              <a:defRPr sz="3400" cap="all" baseline="0">
                <a:latin typeface="Georgia"/>
              </a:defRPr>
            </a:lvl1pPr>
          </a:lstStyle>
          <a:p>
            <a:r>
              <a:rPr lang="nb-NO"/>
              <a:t>Click to </a:t>
            </a:r>
            <a:r>
              <a:rPr lang="nb-NO" err="1"/>
              <a:t>edit</a:t>
            </a:r>
            <a:r>
              <a:rPr lang="nb-NO"/>
              <a:t> Master </a:t>
            </a:r>
            <a:r>
              <a:rPr lang="nb-NO" err="1"/>
              <a:t>title</a:t>
            </a:r>
            <a:r>
              <a:rPr lang="nb-NO"/>
              <a:t> style</a:t>
            </a:r>
            <a:endParaRPr lang="en-US"/>
          </a:p>
        </p:txBody>
      </p:sp>
      <p:sp>
        <p:nvSpPr>
          <p:cNvPr id="3" name="Content Placeholder 2"/>
          <p:cNvSpPr>
            <a:spLocks noGrp="1"/>
          </p:cNvSpPr>
          <p:nvPr>
            <p:ph idx="1"/>
          </p:nvPr>
        </p:nvSpPr>
        <p:spPr>
          <a:xfrm>
            <a:off x="609600" y="1600202"/>
            <a:ext cx="109728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a:t>Click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031B244-5DE1-884A-885B-F03223C1AA86}" type="datetimeFigureOut">
              <a:rPr lang="en-US" smtClean="0"/>
              <a:t>11/24/2022</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8" name="Plassholder for tekst 7"/>
          <p:cNvSpPr>
            <a:spLocks noGrp="1"/>
          </p:cNvSpPr>
          <p:nvPr>
            <p:ph type="body" sz="quarter" idx="12" hasCustomPrompt="1"/>
          </p:nvPr>
        </p:nvSpPr>
        <p:spPr>
          <a:xfrm>
            <a:off x="10322809" y="302465"/>
            <a:ext cx="1674284" cy="369888"/>
          </a:xfrm>
          <a:prstGeom prst="rect">
            <a:avLst/>
          </a:prstGeom>
        </p:spPr>
        <p:txBody>
          <a:bodyPr/>
          <a:lstStyle>
            <a:lvl1pPr marL="0" indent="0">
              <a:buNone/>
              <a:defRPr sz="1800"/>
            </a:lvl1pPr>
          </a:lstStyle>
          <a:p>
            <a:pPr lvl="0"/>
            <a:r>
              <a:rPr lang="nb-NO"/>
              <a:t>§ hjemmel</a:t>
            </a:r>
          </a:p>
        </p:txBody>
      </p:sp>
    </p:spTree>
    <p:extLst>
      <p:ext uri="{BB962C8B-B14F-4D97-AF65-F5344CB8AC3E}">
        <p14:creationId xmlns:p14="http://schemas.microsoft.com/office/powerpoint/2010/main" val="30295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pic>
        <p:nvPicPr>
          <p:cNvPr id="11" name="Bilde 10">
            <a:extLst>
              <a:ext uri="{FF2B5EF4-FFF2-40B4-BE49-F238E27FC236}">
                <a16:creationId xmlns:a16="http://schemas.microsoft.com/office/drawing/2014/main" id="{DF26D8D1-25CC-452D-A7FF-B05CAC49BC40}"/>
              </a:ext>
            </a:extLst>
          </p:cNvPr>
          <p:cNvPicPr>
            <a:picLocks noChangeAspect="1"/>
          </p:cNvPicPr>
          <p:nvPr userDrawn="1"/>
        </p:nvPicPr>
        <p:blipFill>
          <a:blip r:embed="rId2"/>
          <a:srcRect/>
          <a:stretch/>
        </p:blipFill>
        <p:spPr>
          <a:xfrm>
            <a:off x="4377457" y="815745"/>
            <a:ext cx="3437084" cy="1204586"/>
          </a:xfrm>
          <a:prstGeom prst="rect">
            <a:avLst/>
          </a:prstGeom>
        </p:spPr>
      </p:pic>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pic>
        <p:nvPicPr>
          <p:cNvPr id="12" name="Bilde 11">
            <a:extLst>
              <a:ext uri="{FF2B5EF4-FFF2-40B4-BE49-F238E27FC236}">
                <a16:creationId xmlns:a16="http://schemas.microsoft.com/office/drawing/2014/main" id="{B2457C24-6AEA-4709-BB88-4F03948B4543}"/>
              </a:ext>
            </a:extLst>
          </p:cNvPr>
          <p:cNvPicPr>
            <a:picLocks noChangeAspect="1"/>
          </p:cNvPicPr>
          <p:nvPr userDrawn="1"/>
        </p:nvPicPr>
        <p:blipFill>
          <a:blip r:embed="rId2"/>
          <a:srcRect/>
          <a:stretch/>
        </p:blipFill>
        <p:spPr>
          <a:xfrm>
            <a:off x="4377457" y="815745"/>
            <a:ext cx="3437084" cy="1204586"/>
          </a:xfrm>
          <a:prstGeom prst="rect">
            <a:avLst/>
          </a:prstGeom>
        </p:spPr>
      </p:pic>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rcRect/>
          <a:stretch/>
        </p:blipFill>
        <p:spPr>
          <a:xfrm>
            <a:off x="623888" y="6366177"/>
            <a:ext cx="1976438" cy="307980"/>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2361D07E-ABD7-49F0-8849-3C7B18DFBC15}"/>
              </a:ext>
            </a:extLst>
          </p:cNvPr>
          <p:cNvPicPr>
            <a:picLocks noChangeAspect="1"/>
          </p:cNvPicPr>
          <p:nvPr userDrawn="1"/>
        </p:nvPicPr>
        <p:blipFill>
          <a:blip r:embed="rId4"/>
          <a:srcRect/>
          <a:stretch/>
        </p:blipFill>
        <p:spPr>
          <a:xfrm>
            <a:off x="623888" y="6366177"/>
            <a:ext cx="1976438" cy="307980"/>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C7713C-0D7B-410D-866B-CC5B36FA79F3}"/>
              </a:ext>
            </a:extLst>
          </p:cNvPr>
          <p:cNvPicPr>
            <a:picLocks noChangeAspect="1"/>
          </p:cNvPicPr>
          <p:nvPr userDrawn="1"/>
        </p:nvPicPr>
        <p:blipFill>
          <a:blip r:embed="rId4"/>
          <a:srcRect/>
          <a:stretch/>
        </p:blipFill>
        <p:spPr>
          <a:xfrm>
            <a:off x="623888" y="6366177"/>
            <a:ext cx="1976438" cy="307980"/>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9C46C82B-E322-4A35-81DC-E7BDB53190F6}"/>
              </a:ext>
            </a:extLst>
          </p:cNvPr>
          <p:cNvPicPr>
            <a:picLocks noChangeAspect="1"/>
          </p:cNvPicPr>
          <p:nvPr userDrawn="1"/>
        </p:nvPicPr>
        <p:blipFill>
          <a:blip r:embed="rId4"/>
          <a:srcRect/>
          <a:stretch/>
        </p:blipFill>
        <p:spPr>
          <a:xfrm>
            <a:off x="623888" y="6366177"/>
            <a:ext cx="1976438" cy="307980"/>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24.11.2022</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7"/>
          <a:srcRect/>
          <a:stretch/>
        </p:blipFill>
        <p:spPr>
          <a:xfrm>
            <a:off x="623888" y="6366177"/>
            <a:ext cx="1976438" cy="307980"/>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 id="214748368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18.xml"/><Relationship Id="rId7"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2.xml"/><Relationship Id="rId9" Type="http://schemas.openxmlformats.org/officeDocument/2006/relationships/slide" Target="slide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hyperlink" Target="https://ressursbanken.kirken.no/kirkeval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834D386-F5CE-494A-9538-EED29A3AEC78}"/>
              </a:ext>
            </a:extLst>
          </p:cNvPr>
          <p:cNvSpPr>
            <a:spLocks noGrp="1"/>
          </p:cNvSpPr>
          <p:nvPr>
            <p:ph type="dt" sz="half" idx="10"/>
          </p:nvPr>
        </p:nvSpPr>
        <p:spPr/>
        <p:txBody>
          <a:bodyPr/>
          <a:lstStyle/>
          <a:p>
            <a:fld id="{C08CBCE2-CDEC-5E4A-8C98-F125190FEF95}" type="datetime1">
              <a:rPr lang="nb-NO" smtClean="0"/>
              <a:t>24.11.2022</a:t>
            </a:fld>
            <a:endParaRPr lang="nb-NO"/>
          </a:p>
        </p:txBody>
      </p:sp>
      <p:sp>
        <p:nvSpPr>
          <p:cNvPr id="3" name="Plassholder for lysbildenummer 2">
            <a:extLst>
              <a:ext uri="{FF2B5EF4-FFF2-40B4-BE49-F238E27FC236}">
                <a16:creationId xmlns:a16="http://schemas.microsoft.com/office/drawing/2014/main" id="{C6449541-3544-48D0-9655-809DE5DC46D8}"/>
              </a:ext>
            </a:extLst>
          </p:cNvPr>
          <p:cNvSpPr>
            <a:spLocks noGrp="1"/>
          </p:cNvSpPr>
          <p:nvPr>
            <p:ph type="sldNum" sz="quarter" idx="12"/>
          </p:nvPr>
        </p:nvSpPr>
        <p:spPr/>
        <p:txBody>
          <a:bodyPr/>
          <a:lstStyle/>
          <a:p>
            <a:fld id="{46765B28-40BF-0A46-BB8F-30D004035CD9}" type="slidenum">
              <a:rPr lang="nb-NO" smtClean="0"/>
              <a:pPr/>
              <a:t>1</a:t>
            </a:fld>
            <a:endParaRPr lang="nb-NO"/>
          </a:p>
        </p:txBody>
      </p:sp>
      <p:sp>
        <p:nvSpPr>
          <p:cNvPr id="4" name="Tittel 3">
            <a:extLst>
              <a:ext uri="{FF2B5EF4-FFF2-40B4-BE49-F238E27FC236}">
                <a16:creationId xmlns:a16="http://schemas.microsoft.com/office/drawing/2014/main" id="{56B731B9-5462-4839-B3C6-D62E563F731C}"/>
              </a:ext>
            </a:extLst>
          </p:cNvPr>
          <p:cNvSpPr>
            <a:spLocks noGrp="1"/>
          </p:cNvSpPr>
          <p:nvPr>
            <p:ph type="ctrTitle"/>
          </p:nvPr>
        </p:nvSpPr>
        <p:spPr/>
        <p:txBody>
          <a:bodyPr/>
          <a:lstStyle/>
          <a:p>
            <a:r>
              <a:rPr lang="nn-NO" dirty="0"/>
              <a:t>Kurs i lokal valgjennomføring</a:t>
            </a:r>
          </a:p>
        </p:txBody>
      </p:sp>
      <p:sp>
        <p:nvSpPr>
          <p:cNvPr id="5" name="Undertittel 4">
            <a:extLst>
              <a:ext uri="{FF2B5EF4-FFF2-40B4-BE49-F238E27FC236}">
                <a16:creationId xmlns:a16="http://schemas.microsoft.com/office/drawing/2014/main" id="{A2C6B37B-3BEF-4E69-B63F-05F513EE4A4B}"/>
              </a:ext>
            </a:extLst>
          </p:cNvPr>
          <p:cNvSpPr>
            <a:spLocks noGrp="1"/>
          </p:cNvSpPr>
          <p:nvPr>
            <p:ph type="subTitle" idx="1"/>
          </p:nvPr>
        </p:nvSpPr>
        <p:spPr/>
        <p:txBody>
          <a:bodyPr/>
          <a:lstStyle/>
          <a:p>
            <a:r>
              <a:rPr lang="nb-NO" dirty="0"/>
              <a:t>Versjon 1.1</a:t>
            </a:r>
          </a:p>
        </p:txBody>
      </p:sp>
    </p:spTree>
    <p:extLst>
      <p:ext uri="{BB962C8B-B14F-4D97-AF65-F5344CB8AC3E}">
        <p14:creationId xmlns:p14="http://schemas.microsoft.com/office/powerpoint/2010/main" val="283175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21D5A-2DD5-411F-BCF2-E3A4D07CE006}"/>
              </a:ext>
            </a:extLst>
          </p:cNvPr>
          <p:cNvSpPr>
            <a:spLocks noGrp="1"/>
          </p:cNvSpPr>
          <p:nvPr>
            <p:ph type="title"/>
          </p:nvPr>
        </p:nvSpPr>
        <p:spPr/>
        <p:txBody>
          <a:bodyPr/>
          <a:lstStyle/>
          <a:p>
            <a:r>
              <a:rPr lang="nb-NO" dirty="0"/>
              <a:t>Kyrkjevalet.no</a:t>
            </a:r>
          </a:p>
        </p:txBody>
      </p:sp>
      <p:sp>
        <p:nvSpPr>
          <p:cNvPr id="3" name="Plassholder for innhold 2">
            <a:extLst>
              <a:ext uri="{FF2B5EF4-FFF2-40B4-BE49-F238E27FC236}">
                <a16:creationId xmlns:a16="http://schemas.microsoft.com/office/drawing/2014/main" id="{4D9EE39E-3D90-44CB-92C8-14C2602A7353}"/>
              </a:ext>
            </a:extLst>
          </p:cNvPr>
          <p:cNvSpPr>
            <a:spLocks noGrp="1"/>
          </p:cNvSpPr>
          <p:nvPr>
            <p:ph idx="1"/>
          </p:nvPr>
        </p:nvSpPr>
        <p:spPr/>
        <p:txBody>
          <a:bodyPr/>
          <a:lstStyle/>
          <a:p>
            <a:r>
              <a:rPr lang="nn-NO" dirty="0"/>
              <a:t>Informasjon retta mot veljarane </a:t>
            </a:r>
          </a:p>
          <a:p>
            <a:pPr lvl="1"/>
            <a:r>
              <a:rPr lang="nn-NO" dirty="0">
                <a:cs typeface="Arial"/>
              </a:rPr>
              <a:t>Kva og kvifor kyrkjeval, kvifor bør ein stemme i kyrkjevalet</a:t>
            </a:r>
          </a:p>
          <a:p>
            <a:pPr lvl="1"/>
            <a:r>
              <a:rPr lang="nn-NO" dirty="0">
                <a:cs typeface="Arial"/>
              </a:rPr>
              <a:t>Sida har også informasjon retta mot dei som ønsker å stille til val</a:t>
            </a:r>
          </a:p>
          <a:p>
            <a:r>
              <a:rPr lang="nn-NO" dirty="0">
                <a:cs typeface="Arial"/>
              </a:rPr>
              <a:t>Vil hente informasjon direkte frå valmodulen i medlemsregisteret så  veljarane kan finne informasjon om lister og kandidatar</a:t>
            </a:r>
          </a:p>
          <a:p>
            <a:pPr lvl="1"/>
            <a:r>
              <a:rPr lang="nn-NO" dirty="0">
                <a:cs typeface="Arial"/>
              </a:rPr>
              <a:t>For at veljarane skal vite kva og kven dei kan stemme på er det viktig at det blir fylt ut mest mogleg informasjon om kandidatane i valmodulen</a:t>
            </a:r>
          </a:p>
        </p:txBody>
      </p:sp>
      <p:sp>
        <p:nvSpPr>
          <p:cNvPr id="4" name="Plassholder for dato 3">
            <a:extLst>
              <a:ext uri="{FF2B5EF4-FFF2-40B4-BE49-F238E27FC236}">
                <a16:creationId xmlns:a16="http://schemas.microsoft.com/office/drawing/2014/main" id="{22950280-99CF-48B9-AB29-AD5B415995A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14FCD22-7128-455C-920F-323B5EF70DDB}"/>
              </a:ext>
            </a:extLst>
          </p:cNvPr>
          <p:cNvSpPr>
            <a:spLocks noGrp="1"/>
          </p:cNvSpPr>
          <p:nvPr>
            <p:ph type="sldNum" sz="quarter" idx="12"/>
          </p:nvPr>
        </p:nvSpPr>
        <p:spPr/>
        <p:txBody>
          <a:bodyPr/>
          <a:lstStyle/>
          <a:p>
            <a:fld id="{46765B28-40BF-0A46-BB8F-30D004035CD9}" type="slidenum">
              <a:rPr lang="nb-NO" smtClean="0"/>
              <a:t>10</a:t>
            </a:fld>
            <a:endParaRPr lang="nb-NO"/>
          </a:p>
        </p:txBody>
      </p:sp>
    </p:spTree>
    <p:extLst>
      <p:ext uri="{BB962C8B-B14F-4D97-AF65-F5344CB8AC3E}">
        <p14:creationId xmlns:p14="http://schemas.microsoft.com/office/powerpoint/2010/main" val="2518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A4AC55-C3A2-411F-94AF-10FC058E9519}"/>
              </a:ext>
            </a:extLst>
          </p:cNvPr>
          <p:cNvSpPr>
            <a:spLocks noGrp="1"/>
          </p:cNvSpPr>
          <p:nvPr>
            <p:ph type="title"/>
          </p:nvPr>
        </p:nvSpPr>
        <p:spPr/>
        <p:txBody>
          <a:bodyPr/>
          <a:lstStyle/>
          <a:p>
            <a:r>
              <a:rPr lang="nn-NO" dirty="0"/>
              <a:t>Omgrep og forkortingar</a:t>
            </a:r>
          </a:p>
        </p:txBody>
      </p:sp>
      <p:sp>
        <p:nvSpPr>
          <p:cNvPr id="3" name="Plassholder for innhold 2">
            <a:extLst>
              <a:ext uri="{FF2B5EF4-FFF2-40B4-BE49-F238E27FC236}">
                <a16:creationId xmlns:a16="http://schemas.microsoft.com/office/drawing/2014/main" id="{7BB191A7-CD66-4919-A3D1-2FEC1B5A3E91}"/>
              </a:ext>
            </a:extLst>
          </p:cNvPr>
          <p:cNvSpPr>
            <a:spLocks noGrp="1"/>
          </p:cNvSpPr>
          <p:nvPr>
            <p:ph sz="half" idx="1"/>
          </p:nvPr>
        </p:nvSpPr>
        <p:spPr/>
        <p:txBody>
          <a:bodyPr/>
          <a:lstStyle/>
          <a:p>
            <a:r>
              <a:rPr lang="nn-NO" sz="1800" b="1" dirty="0"/>
              <a:t>Valting</a:t>
            </a:r>
            <a:r>
              <a:rPr lang="nn-NO" sz="1800" dirty="0"/>
              <a:t>: Valdagane, til forskjell frå perioden for </a:t>
            </a:r>
            <a:r>
              <a:rPr lang="nn-NO" sz="1800" dirty="0" err="1"/>
              <a:t>førehandsstemming</a:t>
            </a:r>
            <a:endParaRPr lang="nn-NO" sz="1800" dirty="0"/>
          </a:p>
          <a:p>
            <a:r>
              <a:rPr lang="nn-NO" sz="1800" b="1" dirty="0"/>
              <a:t>Stemmestyre</a:t>
            </a:r>
            <a:r>
              <a:rPr lang="nn-NO" sz="1800" dirty="0"/>
              <a:t>: Blir peika ut av valstyret når valting blir halde fleire stader. </a:t>
            </a:r>
            <a:r>
              <a:rPr lang="nn-NO" sz="1800"/>
              <a:t>Administrerer stemmegivinga </a:t>
            </a:r>
            <a:r>
              <a:rPr lang="nn-NO" sz="1800" dirty="0"/>
              <a:t>på kvar stad.</a:t>
            </a:r>
          </a:p>
          <a:p>
            <a:r>
              <a:rPr lang="nn-NO" sz="1800" b="1" dirty="0"/>
              <a:t>Valstyre</a:t>
            </a:r>
            <a:r>
              <a:rPr lang="nn-NO" sz="1800" dirty="0"/>
              <a:t>: Soknerådet utgjer valstyret. Ansvarleg for førebuing og leiing av valet.</a:t>
            </a:r>
          </a:p>
          <a:p>
            <a:r>
              <a:rPr lang="nn-NO" sz="1800" b="1" dirty="0"/>
              <a:t>Valråd</a:t>
            </a:r>
            <a:r>
              <a:rPr lang="nn-NO" sz="1800" dirty="0"/>
              <a:t>: Blir peika ut av bispedømerådet. Valstyresmakt for ein del spørsmål i samband med val av bispedømeråd og Kyrkjemøtet.</a:t>
            </a:r>
          </a:p>
          <a:p>
            <a:r>
              <a:rPr lang="nn-NO" sz="1800" b="1" dirty="0"/>
              <a:t>Manntal</a:t>
            </a:r>
            <a:r>
              <a:rPr lang="nn-NO" sz="1800" dirty="0"/>
              <a:t>: Oversikt over alle i stemmekretsen/soknet som har stemmerett</a:t>
            </a:r>
          </a:p>
          <a:p>
            <a:endParaRPr lang="nb-NO" dirty="0"/>
          </a:p>
        </p:txBody>
      </p:sp>
      <p:sp>
        <p:nvSpPr>
          <p:cNvPr id="4" name="Plassholder for innhold 3">
            <a:extLst>
              <a:ext uri="{FF2B5EF4-FFF2-40B4-BE49-F238E27FC236}">
                <a16:creationId xmlns:a16="http://schemas.microsoft.com/office/drawing/2014/main" id="{B99F14A0-A7CD-4178-A093-09336310234C}"/>
              </a:ext>
            </a:extLst>
          </p:cNvPr>
          <p:cNvSpPr>
            <a:spLocks noGrp="1"/>
          </p:cNvSpPr>
          <p:nvPr>
            <p:ph sz="half" idx="2"/>
          </p:nvPr>
        </p:nvSpPr>
        <p:spPr/>
        <p:txBody>
          <a:bodyPr/>
          <a:lstStyle/>
          <a:p>
            <a:r>
              <a:rPr lang="nn-NO" sz="1800" b="1" dirty="0"/>
              <a:t>Stemmekrets</a:t>
            </a:r>
            <a:r>
              <a:rPr lang="nn-NO" sz="1800" dirty="0"/>
              <a:t>: Geografisk inndeling i kommunen som avgjer kor ein skal stemme på valtinget</a:t>
            </a:r>
          </a:p>
          <a:p>
            <a:r>
              <a:rPr lang="nn-NO" sz="1800" b="1" dirty="0"/>
              <a:t>Stemmegiving</a:t>
            </a:r>
            <a:r>
              <a:rPr lang="nn-NO" sz="1800" dirty="0"/>
              <a:t>: Når ein veljar gir ei stemme</a:t>
            </a:r>
          </a:p>
          <a:p>
            <a:r>
              <a:rPr lang="nn-NO" sz="1800" b="1" dirty="0"/>
              <a:t>Fleirtalsval</a:t>
            </a:r>
            <a:r>
              <a:rPr lang="nn-NO" sz="1800" dirty="0"/>
              <a:t>: Valordning som blir brukt der det berre er ei liste i valet</a:t>
            </a:r>
          </a:p>
          <a:p>
            <a:r>
              <a:rPr lang="nn-NO" sz="1800" b="1" dirty="0"/>
              <a:t>Høvetalsval</a:t>
            </a:r>
            <a:r>
              <a:rPr lang="nn-NO" sz="1800" dirty="0"/>
              <a:t>: Valordning som blir brukt når det er to eller fleire lister i valet</a:t>
            </a:r>
          </a:p>
          <a:p>
            <a:r>
              <a:rPr lang="nn-NO" sz="1800" b="1" dirty="0"/>
              <a:t>SR</a:t>
            </a:r>
            <a:r>
              <a:rPr lang="nn-NO" sz="1800" dirty="0"/>
              <a:t>: Sokneråd. </a:t>
            </a:r>
          </a:p>
          <a:p>
            <a:r>
              <a:rPr lang="nn-NO" sz="1800" b="1" dirty="0"/>
              <a:t>BDR</a:t>
            </a:r>
            <a:r>
              <a:rPr lang="nn-NO" sz="1800" dirty="0"/>
              <a:t>: Bispedømeråd</a:t>
            </a:r>
          </a:p>
          <a:p>
            <a:endParaRPr lang="nb-NO" dirty="0"/>
          </a:p>
        </p:txBody>
      </p:sp>
      <p:sp>
        <p:nvSpPr>
          <p:cNvPr id="5" name="Plassholder for dato 4">
            <a:extLst>
              <a:ext uri="{FF2B5EF4-FFF2-40B4-BE49-F238E27FC236}">
                <a16:creationId xmlns:a16="http://schemas.microsoft.com/office/drawing/2014/main" id="{DC2A8476-8106-4137-AFD4-AE129C88C2A7}"/>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9CF471E2-891E-4619-8C7B-A2B90DE8AF7C}"/>
              </a:ext>
            </a:extLst>
          </p:cNvPr>
          <p:cNvSpPr>
            <a:spLocks noGrp="1"/>
          </p:cNvSpPr>
          <p:nvPr>
            <p:ph type="sldNum" sz="quarter" idx="12"/>
          </p:nvPr>
        </p:nvSpPr>
        <p:spPr/>
        <p:txBody>
          <a:bodyPr/>
          <a:lstStyle/>
          <a:p>
            <a:fld id="{46765B28-40BF-0A46-BB8F-30D004035CD9}" type="slidenum">
              <a:rPr lang="nb-NO" smtClean="0"/>
              <a:t>11</a:t>
            </a:fld>
            <a:endParaRPr lang="nb-NO"/>
          </a:p>
        </p:txBody>
      </p:sp>
    </p:spTree>
    <p:extLst>
      <p:ext uri="{BB962C8B-B14F-4D97-AF65-F5344CB8AC3E}">
        <p14:creationId xmlns:p14="http://schemas.microsoft.com/office/powerpoint/2010/main" val="39037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5918BA-3CB1-4AF2-BE86-E07BA14DC702}"/>
              </a:ext>
            </a:extLst>
          </p:cNvPr>
          <p:cNvSpPr>
            <a:spLocks noGrp="1"/>
          </p:cNvSpPr>
          <p:nvPr>
            <p:ph type="title"/>
          </p:nvPr>
        </p:nvSpPr>
        <p:spPr/>
        <p:txBody>
          <a:bodyPr/>
          <a:lstStyle/>
          <a:p>
            <a:r>
              <a:rPr lang="nb-NO"/>
              <a:t>Stemmerett</a:t>
            </a:r>
          </a:p>
        </p:txBody>
      </p:sp>
      <p:sp>
        <p:nvSpPr>
          <p:cNvPr id="3" name="Plassholder for innhold 2">
            <a:extLst>
              <a:ext uri="{FF2B5EF4-FFF2-40B4-BE49-F238E27FC236}">
                <a16:creationId xmlns:a16="http://schemas.microsoft.com/office/drawing/2014/main" id="{C31FB6D0-89C4-4BB8-99E4-25FC71354994}"/>
              </a:ext>
            </a:extLst>
          </p:cNvPr>
          <p:cNvSpPr>
            <a:spLocks noGrp="1"/>
          </p:cNvSpPr>
          <p:nvPr>
            <p:ph idx="1"/>
          </p:nvPr>
        </p:nvSpPr>
        <p:spPr/>
        <p:txBody>
          <a:bodyPr/>
          <a:lstStyle/>
          <a:p>
            <a:pPr marL="0" indent="0">
              <a:buNone/>
            </a:pPr>
            <a:r>
              <a:rPr lang="nn-NO" dirty="0"/>
              <a:t>Ved val av sokneråd:</a:t>
            </a:r>
          </a:p>
          <a:p>
            <a:pPr lvl="1"/>
            <a:r>
              <a:rPr lang="nn-NO" dirty="0"/>
              <a:t>Fyller 15 år i løpet av året</a:t>
            </a:r>
          </a:p>
          <a:p>
            <a:pPr lvl="1"/>
            <a:r>
              <a:rPr lang="nn-NO" dirty="0"/>
              <a:t>Medlem av Den norske kyrkja</a:t>
            </a:r>
          </a:p>
          <a:p>
            <a:pPr lvl="1"/>
            <a:r>
              <a:rPr lang="nn-NO" dirty="0"/>
              <a:t>Bur i soknet</a:t>
            </a:r>
          </a:p>
          <a:p>
            <a:pPr marL="0" indent="0">
              <a:buNone/>
            </a:pPr>
            <a:r>
              <a:rPr lang="nn-NO" dirty="0"/>
              <a:t>Ved val av leke til bispedømeråd og Kyrkjemøtet:</a:t>
            </a:r>
          </a:p>
          <a:p>
            <a:pPr lvl="1"/>
            <a:r>
              <a:rPr lang="nn-NO" dirty="0"/>
              <a:t>Fyller 15 år i løpet av året</a:t>
            </a:r>
          </a:p>
          <a:p>
            <a:pPr lvl="1"/>
            <a:r>
              <a:rPr lang="nn-NO" dirty="0"/>
              <a:t>Medlem av Den norske kyrkja</a:t>
            </a:r>
          </a:p>
          <a:p>
            <a:pPr lvl="1"/>
            <a:r>
              <a:rPr lang="nn-NO" dirty="0"/>
              <a:t>Bur i soknet</a:t>
            </a:r>
          </a:p>
          <a:p>
            <a:pPr lvl="1"/>
            <a:r>
              <a:rPr lang="nn-NO" dirty="0"/>
              <a:t>Ikkje har stemmerett som prest eller lek kyrkjeleg tilsett</a:t>
            </a:r>
          </a:p>
          <a:p>
            <a:endParaRPr lang="nb-NO" dirty="0"/>
          </a:p>
        </p:txBody>
      </p:sp>
      <p:sp>
        <p:nvSpPr>
          <p:cNvPr id="4" name="Plassholder for dato 3">
            <a:extLst>
              <a:ext uri="{FF2B5EF4-FFF2-40B4-BE49-F238E27FC236}">
                <a16:creationId xmlns:a16="http://schemas.microsoft.com/office/drawing/2014/main" id="{180DE59A-9EBA-4F9B-A591-3A937FD6DB2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1A3B2670-CC84-40D5-B988-DEC3DB638C8A}"/>
              </a:ext>
            </a:extLst>
          </p:cNvPr>
          <p:cNvSpPr>
            <a:spLocks noGrp="1"/>
          </p:cNvSpPr>
          <p:nvPr>
            <p:ph type="sldNum" sz="quarter" idx="12"/>
          </p:nvPr>
        </p:nvSpPr>
        <p:spPr/>
        <p:txBody>
          <a:bodyPr/>
          <a:lstStyle/>
          <a:p>
            <a:fld id="{46765B28-40BF-0A46-BB8F-30D004035CD9}" type="slidenum">
              <a:rPr lang="nb-NO" smtClean="0"/>
              <a:t>12</a:t>
            </a:fld>
            <a:endParaRPr lang="nb-NO"/>
          </a:p>
        </p:txBody>
      </p:sp>
    </p:spTree>
    <p:extLst>
      <p:ext uri="{BB962C8B-B14F-4D97-AF65-F5344CB8AC3E}">
        <p14:creationId xmlns:p14="http://schemas.microsoft.com/office/powerpoint/2010/main" val="86386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243A2-AD9D-42C7-AD87-724C23446709}"/>
              </a:ext>
            </a:extLst>
          </p:cNvPr>
          <p:cNvSpPr>
            <a:spLocks noGrp="1"/>
          </p:cNvSpPr>
          <p:nvPr>
            <p:ph type="title"/>
          </p:nvPr>
        </p:nvSpPr>
        <p:spPr/>
        <p:txBody>
          <a:bodyPr/>
          <a:lstStyle/>
          <a:p>
            <a:r>
              <a:rPr lang="nn-NO" dirty="0"/>
              <a:t>Kven som kan veljast</a:t>
            </a:r>
          </a:p>
        </p:txBody>
      </p:sp>
      <p:sp>
        <p:nvSpPr>
          <p:cNvPr id="3" name="Plassholder for innhold 2">
            <a:extLst>
              <a:ext uri="{FF2B5EF4-FFF2-40B4-BE49-F238E27FC236}">
                <a16:creationId xmlns:a16="http://schemas.microsoft.com/office/drawing/2014/main" id="{89BDA3B4-3392-429D-A367-98F79DF6B28A}"/>
              </a:ext>
            </a:extLst>
          </p:cNvPr>
          <p:cNvSpPr>
            <a:spLocks noGrp="1"/>
          </p:cNvSpPr>
          <p:nvPr>
            <p:ph idx="1"/>
          </p:nvPr>
        </p:nvSpPr>
        <p:spPr/>
        <p:txBody>
          <a:bodyPr/>
          <a:lstStyle/>
          <a:p>
            <a:r>
              <a:rPr lang="nn-NO" dirty="0"/>
              <a:t>Ved val av sokneråd:</a:t>
            </a:r>
          </a:p>
          <a:p>
            <a:pPr lvl="1"/>
            <a:r>
              <a:rPr lang="nn-NO" dirty="0"/>
              <a:t>Stemmerett ved val av sokneråd</a:t>
            </a:r>
          </a:p>
          <a:p>
            <a:pPr lvl="1"/>
            <a:r>
              <a:rPr lang="nn-NO" dirty="0"/>
              <a:t>Fyller 18 år i løpet av året</a:t>
            </a:r>
          </a:p>
          <a:p>
            <a:endParaRPr lang="nn-NO" dirty="0"/>
          </a:p>
          <a:p>
            <a:r>
              <a:rPr lang="nn-NO" dirty="0"/>
              <a:t>Ved val av leke til bispedømeråd og Kyrkjemøtet:</a:t>
            </a:r>
          </a:p>
          <a:p>
            <a:pPr lvl="1"/>
            <a:r>
              <a:rPr lang="nn-NO" dirty="0"/>
              <a:t>Stemmerett ved val av leke til bispedømeråd og Kyrkjemøtet</a:t>
            </a:r>
          </a:p>
          <a:p>
            <a:pPr lvl="1"/>
            <a:r>
              <a:rPr lang="nn-NO" dirty="0"/>
              <a:t>Fyller 18 år i løpet av året</a:t>
            </a:r>
          </a:p>
          <a:p>
            <a:pPr lvl="1"/>
            <a:r>
              <a:rPr lang="nn-NO" dirty="0"/>
              <a:t>Ikkje er tilsett ved bispedømekontoret i ei stilling på over 15 timar i veka</a:t>
            </a:r>
          </a:p>
          <a:p>
            <a:pPr lvl="1"/>
            <a:r>
              <a:rPr lang="nn-NO" dirty="0"/>
              <a:t>Ikkje er tilsett i Kyrkjerådet</a:t>
            </a:r>
          </a:p>
          <a:p>
            <a:endParaRPr lang="nb-NO" dirty="0"/>
          </a:p>
        </p:txBody>
      </p:sp>
      <p:sp>
        <p:nvSpPr>
          <p:cNvPr id="4" name="Plassholder for dato 3">
            <a:extLst>
              <a:ext uri="{FF2B5EF4-FFF2-40B4-BE49-F238E27FC236}">
                <a16:creationId xmlns:a16="http://schemas.microsoft.com/office/drawing/2014/main" id="{8EC14E91-2D35-42D9-B08B-A9DBA83F7B3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042D9B0-8872-4F4F-B344-F10C8D41191F}"/>
              </a:ext>
            </a:extLst>
          </p:cNvPr>
          <p:cNvSpPr>
            <a:spLocks noGrp="1"/>
          </p:cNvSpPr>
          <p:nvPr>
            <p:ph type="sldNum" sz="quarter" idx="12"/>
          </p:nvPr>
        </p:nvSpPr>
        <p:spPr/>
        <p:txBody>
          <a:bodyPr/>
          <a:lstStyle/>
          <a:p>
            <a:fld id="{46765B28-40BF-0A46-BB8F-30D004035CD9}" type="slidenum">
              <a:rPr lang="nb-NO" smtClean="0"/>
              <a:t>13</a:t>
            </a:fld>
            <a:endParaRPr lang="nb-NO"/>
          </a:p>
        </p:txBody>
      </p:sp>
    </p:spTree>
    <p:extLst>
      <p:ext uri="{BB962C8B-B14F-4D97-AF65-F5344CB8AC3E}">
        <p14:creationId xmlns:p14="http://schemas.microsoft.com/office/powerpoint/2010/main" val="5951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3F1F90-5067-42D5-A761-F0E6828D29EB}"/>
              </a:ext>
            </a:extLst>
          </p:cNvPr>
          <p:cNvSpPr>
            <a:spLocks noGrp="1"/>
          </p:cNvSpPr>
          <p:nvPr>
            <p:ph type="title"/>
          </p:nvPr>
        </p:nvSpPr>
        <p:spPr/>
        <p:txBody>
          <a:bodyPr/>
          <a:lstStyle/>
          <a:p>
            <a:r>
              <a:rPr lang="nn-NO" dirty="0"/>
              <a:t>Nytt ved dette valet</a:t>
            </a:r>
          </a:p>
        </p:txBody>
      </p:sp>
      <p:sp>
        <p:nvSpPr>
          <p:cNvPr id="3" name="Plassholder for tekst 2">
            <a:extLst>
              <a:ext uri="{FF2B5EF4-FFF2-40B4-BE49-F238E27FC236}">
                <a16:creationId xmlns:a16="http://schemas.microsoft.com/office/drawing/2014/main" id="{4C922A51-7B2D-4149-B6E7-7EDCAE1FEC75}"/>
              </a:ext>
            </a:extLst>
          </p:cNvPr>
          <p:cNvSpPr>
            <a:spLocks noGrp="1"/>
          </p:cNvSpPr>
          <p:nvPr>
            <p:ph type="body" idx="1"/>
          </p:nvPr>
        </p:nvSpPr>
        <p:spPr/>
        <p:txBody>
          <a:bodyPr/>
          <a:lstStyle/>
          <a:p>
            <a:endParaRPr lang="nb-NO" dirty="0"/>
          </a:p>
        </p:txBody>
      </p:sp>
      <p:sp>
        <p:nvSpPr>
          <p:cNvPr id="4" name="Plassholder for dato 3">
            <a:extLst>
              <a:ext uri="{FF2B5EF4-FFF2-40B4-BE49-F238E27FC236}">
                <a16:creationId xmlns:a16="http://schemas.microsoft.com/office/drawing/2014/main" id="{0D7E29B8-D7FA-43EF-87C0-0B9E79ACCE79}"/>
              </a:ext>
            </a:extLst>
          </p:cNvPr>
          <p:cNvSpPr>
            <a:spLocks noGrp="1"/>
          </p:cNvSpPr>
          <p:nvPr>
            <p:ph type="dt" sz="half" idx="10"/>
          </p:nvPr>
        </p:nvSpPr>
        <p:spPr/>
        <p:txBody>
          <a:bodyPr/>
          <a:lstStyle/>
          <a:p>
            <a:endParaRPr lang="nb-NO"/>
          </a:p>
        </p:txBody>
      </p:sp>
      <p:sp>
        <p:nvSpPr>
          <p:cNvPr id="5" name="Plassholder for lysbildenummer 4">
            <a:extLst>
              <a:ext uri="{FF2B5EF4-FFF2-40B4-BE49-F238E27FC236}">
                <a16:creationId xmlns:a16="http://schemas.microsoft.com/office/drawing/2014/main" id="{4EDE2D81-DB6F-487E-B065-2BC1CA14689F}"/>
              </a:ext>
            </a:extLst>
          </p:cNvPr>
          <p:cNvSpPr>
            <a:spLocks noGrp="1"/>
          </p:cNvSpPr>
          <p:nvPr>
            <p:ph type="sldNum" sz="quarter" idx="12"/>
          </p:nvPr>
        </p:nvSpPr>
        <p:spPr/>
        <p:txBody>
          <a:bodyPr/>
          <a:lstStyle/>
          <a:p>
            <a:fld id="{46765B28-40BF-0A46-BB8F-30D004035CD9}" type="slidenum">
              <a:rPr lang="nb-NO" smtClean="0"/>
              <a:pPr/>
              <a:t>14</a:t>
            </a:fld>
            <a:endParaRPr lang="nb-NO"/>
          </a:p>
        </p:txBody>
      </p:sp>
    </p:spTree>
    <p:extLst>
      <p:ext uri="{BB962C8B-B14F-4D97-AF65-F5344CB8AC3E}">
        <p14:creationId xmlns:p14="http://schemas.microsoft.com/office/powerpoint/2010/main" val="11766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C21543-9C6B-4D2D-878B-6E5565C724A2}"/>
              </a:ext>
            </a:extLst>
          </p:cNvPr>
          <p:cNvSpPr>
            <a:spLocks noGrp="1"/>
          </p:cNvSpPr>
          <p:nvPr>
            <p:ph type="title"/>
          </p:nvPr>
        </p:nvSpPr>
        <p:spPr/>
        <p:txBody>
          <a:bodyPr/>
          <a:lstStyle/>
          <a:p>
            <a:r>
              <a:rPr lang="nn-NO" dirty="0"/>
              <a:t>Supplerande nominasjon</a:t>
            </a:r>
          </a:p>
        </p:txBody>
      </p:sp>
      <p:sp>
        <p:nvSpPr>
          <p:cNvPr id="3" name="Plassholder for innhold 2">
            <a:extLst>
              <a:ext uri="{FF2B5EF4-FFF2-40B4-BE49-F238E27FC236}">
                <a16:creationId xmlns:a16="http://schemas.microsoft.com/office/drawing/2014/main" id="{C1929B1A-54B9-4DB1-9799-C4C19393E409}"/>
              </a:ext>
            </a:extLst>
          </p:cNvPr>
          <p:cNvSpPr>
            <a:spLocks noGrp="1"/>
          </p:cNvSpPr>
          <p:nvPr>
            <p:ph idx="1"/>
          </p:nvPr>
        </p:nvSpPr>
        <p:spPr/>
        <p:txBody>
          <a:bodyPr/>
          <a:lstStyle/>
          <a:p>
            <a:r>
              <a:rPr lang="nn-NO" dirty="0"/>
              <a:t>Det skal opnast for supplerande nominasjon ved val av sokneråd uavhengig av kor mange kandidatar det er på Nominasjonskomiteens liste. </a:t>
            </a:r>
          </a:p>
        </p:txBody>
      </p:sp>
      <p:sp>
        <p:nvSpPr>
          <p:cNvPr id="4" name="Plassholder for dato 3">
            <a:extLst>
              <a:ext uri="{FF2B5EF4-FFF2-40B4-BE49-F238E27FC236}">
                <a16:creationId xmlns:a16="http://schemas.microsoft.com/office/drawing/2014/main" id="{596362C5-01A7-4FF8-A8FB-433D01935C1D}"/>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07E49A8-A6F5-4459-8E19-01427F9A1CD4}"/>
              </a:ext>
            </a:extLst>
          </p:cNvPr>
          <p:cNvSpPr>
            <a:spLocks noGrp="1"/>
          </p:cNvSpPr>
          <p:nvPr>
            <p:ph type="sldNum" sz="quarter" idx="12"/>
          </p:nvPr>
        </p:nvSpPr>
        <p:spPr/>
        <p:txBody>
          <a:bodyPr/>
          <a:lstStyle/>
          <a:p>
            <a:fld id="{46765B28-40BF-0A46-BB8F-30D004035CD9}" type="slidenum">
              <a:rPr lang="nb-NO" smtClean="0"/>
              <a:t>15</a:t>
            </a:fld>
            <a:endParaRPr lang="nb-NO"/>
          </a:p>
        </p:txBody>
      </p:sp>
    </p:spTree>
    <p:extLst>
      <p:ext uri="{BB962C8B-B14F-4D97-AF65-F5344CB8AC3E}">
        <p14:creationId xmlns:p14="http://schemas.microsoft.com/office/powerpoint/2010/main" val="6975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F520F6-E9BB-4796-9E9F-A502138480CA}"/>
              </a:ext>
            </a:extLst>
          </p:cNvPr>
          <p:cNvSpPr>
            <a:spLocks noGrp="1"/>
          </p:cNvSpPr>
          <p:nvPr>
            <p:ph type="title"/>
          </p:nvPr>
        </p:nvSpPr>
        <p:spPr/>
        <p:txBody>
          <a:bodyPr/>
          <a:lstStyle/>
          <a:p>
            <a:r>
              <a:rPr lang="nb-NO" dirty="0"/>
              <a:t>Varamedlemmer til sokneråd</a:t>
            </a:r>
          </a:p>
        </p:txBody>
      </p:sp>
      <p:sp>
        <p:nvSpPr>
          <p:cNvPr id="3" name="Plassholder for innhold 2">
            <a:extLst>
              <a:ext uri="{FF2B5EF4-FFF2-40B4-BE49-F238E27FC236}">
                <a16:creationId xmlns:a16="http://schemas.microsoft.com/office/drawing/2014/main" id="{CE2E64E8-9617-47E9-9575-7058BCED6FAC}"/>
              </a:ext>
            </a:extLst>
          </p:cNvPr>
          <p:cNvSpPr>
            <a:spLocks noGrp="1"/>
          </p:cNvSpPr>
          <p:nvPr>
            <p:ph idx="1"/>
          </p:nvPr>
        </p:nvSpPr>
        <p:spPr/>
        <p:txBody>
          <a:bodyPr/>
          <a:lstStyle/>
          <a:p>
            <a:r>
              <a:rPr lang="nn-NO" dirty="0"/>
              <a:t>Endringar i tal på varamedlemmer i soknerådet.</a:t>
            </a:r>
          </a:p>
          <a:p>
            <a:r>
              <a:rPr lang="nb-NO" dirty="0"/>
              <a:t>Kirkevalgreglene § 8-4 (3): </a:t>
            </a:r>
          </a:p>
          <a:p>
            <a:pPr marL="457200" lvl="1" indent="0">
              <a:buNone/>
            </a:pPr>
            <a:r>
              <a:rPr lang="nb-NO" dirty="0"/>
              <a:t>Ved valg av menighetsråd gjelder følgende: Velges det fire medlemmer, skal det samtidig velges minst tre varamedlemmer. Velges det seks medlemmer, skal det samtidig velges minst fire varamedlemmer. Velges det åtte eller ti medlemmer, skal det samtidig velges minst fem varamedlemmer. </a:t>
            </a:r>
          </a:p>
        </p:txBody>
      </p:sp>
      <p:sp>
        <p:nvSpPr>
          <p:cNvPr id="4" name="Plassholder for dato 3">
            <a:extLst>
              <a:ext uri="{FF2B5EF4-FFF2-40B4-BE49-F238E27FC236}">
                <a16:creationId xmlns:a16="http://schemas.microsoft.com/office/drawing/2014/main" id="{0EEBC795-98F9-498D-9DB8-DB93582A3DD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E221C48D-AAB7-47AC-9189-12AA810E0530}"/>
              </a:ext>
            </a:extLst>
          </p:cNvPr>
          <p:cNvSpPr>
            <a:spLocks noGrp="1"/>
          </p:cNvSpPr>
          <p:nvPr>
            <p:ph type="sldNum" sz="quarter" idx="12"/>
          </p:nvPr>
        </p:nvSpPr>
        <p:spPr/>
        <p:txBody>
          <a:bodyPr/>
          <a:lstStyle/>
          <a:p>
            <a:fld id="{46765B28-40BF-0A46-BB8F-30D004035CD9}" type="slidenum">
              <a:rPr lang="nb-NO" smtClean="0"/>
              <a:t>16</a:t>
            </a:fld>
            <a:endParaRPr lang="nb-NO"/>
          </a:p>
        </p:txBody>
      </p:sp>
    </p:spTree>
    <p:extLst>
      <p:ext uri="{BB962C8B-B14F-4D97-AF65-F5344CB8AC3E}">
        <p14:creationId xmlns:p14="http://schemas.microsoft.com/office/powerpoint/2010/main" val="406290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E80D79-75AC-4731-81F9-2608C2536D87}"/>
              </a:ext>
            </a:extLst>
          </p:cNvPr>
          <p:cNvSpPr>
            <a:spLocks noGrp="1"/>
          </p:cNvSpPr>
          <p:nvPr>
            <p:ph type="title"/>
          </p:nvPr>
        </p:nvSpPr>
        <p:spPr/>
        <p:txBody>
          <a:bodyPr/>
          <a:lstStyle/>
          <a:p>
            <a:r>
              <a:rPr lang="nb-NO" dirty="0"/>
              <a:t>Førehandsstemming</a:t>
            </a:r>
          </a:p>
        </p:txBody>
      </p:sp>
      <p:sp>
        <p:nvSpPr>
          <p:cNvPr id="3" name="Plassholder for innhold 2">
            <a:extLst>
              <a:ext uri="{FF2B5EF4-FFF2-40B4-BE49-F238E27FC236}">
                <a16:creationId xmlns:a16="http://schemas.microsoft.com/office/drawing/2014/main" id="{3C608C7E-8D56-446E-891A-EA3429888A73}"/>
              </a:ext>
            </a:extLst>
          </p:cNvPr>
          <p:cNvSpPr>
            <a:spLocks noGrp="1"/>
          </p:cNvSpPr>
          <p:nvPr>
            <p:ph idx="1"/>
          </p:nvPr>
        </p:nvSpPr>
        <p:spPr/>
        <p:txBody>
          <a:bodyPr/>
          <a:lstStyle/>
          <a:p>
            <a:r>
              <a:rPr lang="nn-NO" dirty="0"/>
              <a:t>Digital førehandsstemmegiving frå 10. august til 6. september 2023.</a:t>
            </a:r>
          </a:p>
          <a:p>
            <a:r>
              <a:rPr lang="nn-NO" dirty="0"/>
              <a:t>Dei digitale stemmene blir telt opp digitalt og vil bli synlege i valmodulen i medlemsregisteret. </a:t>
            </a:r>
          </a:p>
        </p:txBody>
      </p:sp>
      <p:sp>
        <p:nvSpPr>
          <p:cNvPr id="4" name="Plassholder for dato 3">
            <a:extLst>
              <a:ext uri="{FF2B5EF4-FFF2-40B4-BE49-F238E27FC236}">
                <a16:creationId xmlns:a16="http://schemas.microsoft.com/office/drawing/2014/main" id="{DB516B6F-F880-430C-9751-F7F6A3FD831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6943C48D-13DB-4173-907F-A96EA9750476}"/>
              </a:ext>
            </a:extLst>
          </p:cNvPr>
          <p:cNvSpPr>
            <a:spLocks noGrp="1"/>
          </p:cNvSpPr>
          <p:nvPr>
            <p:ph type="sldNum" sz="quarter" idx="12"/>
          </p:nvPr>
        </p:nvSpPr>
        <p:spPr/>
        <p:txBody>
          <a:bodyPr/>
          <a:lstStyle/>
          <a:p>
            <a:fld id="{46765B28-40BF-0A46-BB8F-30D004035CD9}" type="slidenum">
              <a:rPr lang="nb-NO" smtClean="0"/>
              <a:t>17</a:t>
            </a:fld>
            <a:endParaRPr lang="nb-NO"/>
          </a:p>
        </p:txBody>
      </p:sp>
    </p:spTree>
    <p:extLst>
      <p:ext uri="{BB962C8B-B14F-4D97-AF65-F5344CB8AC3E}">
        <p14:creationId xmlns:p14="http://schemas.microsoft.com/office/powerpoint/2010/main" val="40493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14D46-AFCE-4A14-BB3E-A0CE345188D1}"/>
              </a:ext>
            </a:extLst>
          </p:cNvPr>
          <p:cNvSpPr>
            <a:spLocks noGrp="1"/>
          </p:cNvSpPr>
          <p:nvPr>
            <p:ph type="title"/>
          </p:nvPr>
        </p:nvSpPr>
        <p:spPr/>
        <p:txBody>
          <a:bodyPr/>
          <a:lstStyle/>
          <a:p>
            <a:r>
              <a:rPr lang="nb-NO"/>
              <a:t>Nominasjonsfasen</a:t>
            </a:r>
          </a:p>
        </p:txBody>
      </p:sp>
      <p:sp>
        <p:nvSpPr>
          <p:cNvPr id="3" name="Plassholder for tekst 2">
            <a:extLst>
              <a:ext uri="{FF2B5EF4-FFF2-40B4-BE49-F238E27FC236}">
                <a16:creationId xmlns:a16="http://schemas.microsoft.com/office/drawing/2014/main" id="{B472F9A9-9343-4E00-9B76-D7F16F0D981E}"/>
              </a:ext>
            </a:extLst>
          </p:cNvPr>
          <p:cNvSpPr>
            <a:spLocks noGrp="1"/>
          </p:cNvSpPr>
          <p:nvPr>
            <p:ph type="body" idx="1"/>
          </p:nvPr>
        </p:nvSpPr>
        <p:spPr/>
        <p:txBody>
          <a:bodyPr/>
          <a:lstStyle/>
          <a:p>
            <a:r>
              <a:rPr lang="nb-NO" dirty="0"/>
              <a:t>Haust 2022 – 31. mars 2023 </a:t>
            </a:r>
          </a:p>
        </p:txBody>
      </p:sp>
      <p:sp>
        <p:nvSpPr>
          <p:cNvPr id="4" name="Plassholder for dato 3">
            <a:extLst>
              <a:ext uri="{FF2B5EF4-FFF2-40B4-BE49-F238E27FC236}">
                <a16:creationId xmlns:a16="http://schemas.microsoft.com/office/drawing/2014/main" id="{59D47A1E-D421-429F-BD28-DB4538AF10A8}"/>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5322AE61-E556-4EB2-B8B7-2A447176536A}"/>
              </a:ext>
            </a:extLst>
          </p:cNvPr>
          <p:cNvSpPr>
            <a:spLocks noGrp="1"/>
          </p:cNvSpPr>
          <p:nvPr>
            <p:ph type="sldNum" sz="quarter" idx="12"/>
          </p:nvPr>
        </p:nvSpPr>
        <p:spPr/>
        <p:txBody>
          <a:bodyPr/>
          <a:lstStyle/>
          <a:p>
            <a:fld id="{46765B28-40BF-0A46-BB8F-30D004035CD9}" type="slidenum">
              <a:rPr lang="nb-NO" smtClean="0"/>
              <a:pPr/>
              <a:t>18</a:t>
            </a:fld>
            <a:endParaRPr lang="nb-NO"/>
          </a:p>
        </p:txBody>
      </p:sp>
    </p:spTree>
    <p:extLst>
      <p:ext uri="{BB962C8B-B14F-4D97-AF65-F5344CB8AC3E}">
        <p14:creationId xmlns:p14="http://schemas.microsoft.com/office/powerpoint/2010/main" val="36336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BF56E-FD96-4178-800B-01F38AEEED01}"/>
              </a:ext>
            </a:extLst>
          </p:cNvPr>
          <p:cNvSpPr>
            <a:spLocks noGrp="1"/>
          </p:cNvSpPr>
          <p:nvPr>
            <p:ph type="title"/>
          </p:nvPr>
        </p:nvSpPr>
        <p:spPr/>
        <p:txBody>
          <a:bodyPr/>
          <a:lstStyle/>
          <a:p>
            <a:r>
              <a:rPr lang="nb-NO"/>
              <a:t>Nominasjonskomité</a:t>
            </a:r>
          </a:p>
        </p:txBody>
      </p:sp>
      <p:sp>
        <p:nvSpPr>
          <p:cNvPr id="3" name="Plassholder for innhold 2">
            <a:extLst>
              <a:ext uri="{FF2B5EF4-FFF2-40B4-BE49-F238E27FC236}">
                <a16:creationId xmlns:a16="http://schemas.microsoft.com/office/drawing/2014/main" id="{115929B4-A4BA-495A-B237-DF0D512548A6}"/>
              </a:ext>
            </a:extLst>
          </p:cNvPr>
          <p:cNvSpPr>
            <a:spLocks noGrp="1"/>
          </p:cNvSpPr>
          <p:nvPr>
            <p:ph idx="1"/>
          </p:nvPr>
        </p:nvSpPr>
        <p:spPr/>
        <p:txBody>
          <a:bodyPr/>
          <a:lstStyle/>
          <a:p>
            <a:r>
              <a:rPr lang="nn-NO" dirty="0"/>
              <a:t>Sokneråd: </a:t>
            </a:r>
          </a:p>
          <a:p>
            <a:pPr lvl="1"/>
            <a:r>
              <a:rPr lang="nn-NO" dirty="0"/>
              <a:t>Valstyret skal peike ut ein nominasjonskomité på minimum tre medlemmer som skaffar frem kandidatar til soknerådet (</a:t>
            </a:r>
            <a:r>
              <a:rPr lang="nn-NO" dirty="0" err="1"/>
              <a:t>Kirkevalgreglene</a:t>
            </a:r>
            <a:r>
              <a:rPr lang="nn-NO" dirty="0"/>
              <a:t> § 6-1)</a:t>
            </a:r>
          </a:p>
          <a:p>
            <a:endParaRPr lang="nb-NO" dirty="0"/>
          </a:p>
        </p:txBody>
      </p:sp>
      <p:sp>
        <p:nvSpPr>
          <p:cNvPr id="4" name="Plassholder for dato 3">
            <a:extLst>
              <a:ext uri="{FF2B5EF4-FFF2-40B4-BE49-F238E27FC236}">
                <a16:creationId xmlns:a16="http://schemas.microsoft.com/office/drawing/2014/main" id="{14C7D454-A522-45CE-A7AB-85AF9AA5E02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788F3F7-EBC0-45F8-8FAF-A54C2C0997C3}"/>
              </a:ext>
            </a:extLst>
          </p:cNvPr>
          <p:cNvSpPr>
            <a:spLocks noGrp="1"/>
          </p:cNvSpPr>
          <p:nvPr>
            <p:ph type="sldNum" sz="quarter" idx="12"/>
          </p:nvPr>
        </p:nvSpPr>
        <p:spPr/>
        <p:txBody>
          <a:bodyPr/>
          <a:lstStyle/>
          <a:p>
            <a:fld id="{46765B28-40BF-0A46-BB8F-30D004035CD9}" type="slidenum">
              <a:rPr lang="nb-NO" smtClean="0"/>
              <a:t>19</a:t>
            </a:fld>
            <a:endParaRPr lang="nb-NO"/>
          </a:p>
        </p:txBody>
      </p:sp>
    </p:spTree>
    <p:extLst>
      <p:ext uri="{BB962C8B-B14F-4D97-AF65-F5344CB8AC3E}">
        <p14:creationId xmlns:p14="http://schemas.microsoft.com/office/powerpoint/2010/main" val="2302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9D4B45-CD17-478B-909D-98F4E7787CAD}"/>
              </a:ext>
            </a:extLst>
          </p:cNvPr>
          <p:cNvSpPr>
            <a:spLocks noGrp="1"/>
          </p:cNvSpPr>
          <p:nvPr>
            <p:ph type="title"/>
          </p:nvPr>
        </p:nvSpPr>
        <p:spPr/>
        <p:txBody>
          <a:bodyPr/>
          <a:lstStyle/>
          <a:p>
            <a:r>
              <a:rPr lang="nn-NO" dirty="0"/>
              <a:t>Innhald</a:t>
            </a:r>
          </a:p>
        </p:txBody>
      </p:sp>
      <p:sp>
        <p:nvSpPr>
          <p:cNvPr id="3" name="Plassholder for innhold 2">
            <a:extLst>
              <a:ext uri="{FF2B5EF4-FFF2-40B4-BE49-F238E27FC236}">
                <a16:creationId xmlns:a16="http://schemas.microsoft.com/office/drawing/2014/main" id="{E630C62F-9942-44F4-9B99-602FF523B174}"/>
              </a:ext>
            </a:extLst>
          </p:cNvPr>
          <p:cNvSpPr>
            <a:spLocks noGrp="1"/>
          </p:cNvSpPr>
          <p:nvPr>
            <p:ph idx="1"/>
          </p:nvPr>
        </p:nvSpPr>
        <p:spPr/>
        <p:txBody>
          <a:bodyPr/>
          <a:lstStyle/>
          <a:p>
            <a:r>
              <a:rPr lang="nn-NO" dirty="0">
                <a:hlinkClick r:id="rId3" action="ppaction://hlinksldjump"/>
              </a:rPr>
              <a:t>Nominasjonsfasen</a:t>
            </a:r>
            <a:endParaRPr lang="nn-NO" dirty="0"/>
          </a:p>
          <a:p>
            <a:r>
              <a:rPr lang="nn-NO" dirty="0">
                <a:hlinkClick r:id="rId4" action="ppaction://hlinksldjump"/>
              </a:rPr>
              <a:t>Vallister og grunnlagsdata</a:t>
            </a:r>
            <a:endParaRPr lang="nn-NO" dirty="0"/>
          </a:p>
          <a:p>
            <a:r>
              <a:rPr lang="nn-NO" dirty="0">
                <a:hlinkClick r:id="rId5" action="ppaction://hlinksldjump"/>
              </a:rPr>
              <a:t>Val og mobilisering</a:t>
            </a:r>
            <a:endParaRPr lang="nn-NO" dirty="0"/>
          </a:p>
          <a:p>
            <a:pPr lvl="1"/>
            <a:r>
              <a:rPr lang="nn-NO" dirty="0">
                <a:hlinkClick r:id="rId6" action="ppaction://hlinksldjump"/>
              </a:rPr>
              <a:t>Felles om </a:t>
            </a:r>
            <a:r>
              <a:rPr lang="nn-NO" dirty="0" err="1">
                <a:hlinkClick r:id="rId6" action="ppaction://hlinksldjump"/>
              </a:rPr>
              <a:t>førehandsstemming</a:t>
            </a:r>
            <a:r>
              <a:rPr lang="nn-NO" dirty="0">
                <a:hlinkClick r:id="rId6" action="ppaction://hlinksldjump"/>
              </a:rPr>
              <a:t> og valting</a:t>
            </a:r>
          </a:p>
          <a:p>
            <a:pPr lvl="1"/>
            <a:r>
              <a:rPr lang="nn-NO" dirty="0" err="1">
                <a:hlinkClick r:id="rId6" action="ppaction://hlinksldjump"/>
              </a:rPr>
              <a:t>Førehandsstemming</a:t>
            </a:r>
            <a:endParaRPr lang="nn-NO" dirty="0"/>
          </a:p>
          <a:p>
            <a:pPr lvl="1"/>
            <a:r>
              <a:rPr lang="nn-NO" dirty="0">
                <a:hlinkClick r:id="rId7" action="ppaction://hlinksldjump"/>
              </a:rPr>
              <a:t>Valting</a:t>
            </a:r>
            <a:endParaRPr lang="nn-NO" dirty="0"/>
          </a:p>
          <a:p>
            <a:r>
              <a:rPr lang="nn-NO" dirty="0">
                <a:hlinkClick r:id="rId8" action="ppaction://hlinksldjump"/>
              </a:rPr>
              <a:t>Oppteljing og resultat</a:t>
            </a:r>
            <a:endParaRPr lang="nn-NO" dirty="0"/>
          </a:p>
          <a:p>
            <a:r>
              <a:rPr lang="nn-NO" dirty="0">
                <a:hlinkClick r:id="rId9" action="ppaction://hlinksldjump"/>
              </a:rPr>
              <a:t>Klager</a:t>
            </a:r>
            <a:endParaRPr lang="nn-NO" dirty="0"/>
          </a:p>
          <a:p>
            <a:endParaRPr lang="nb-NO" dirty="0"/>
          </a:p>
          <a:p>
            <a:endParaRPr lang="nb-NO" dirty="0"/>
          </a:p>
          <a:p>
            <a:endParaRPr lang="nb-NO" dirty="0"/>
          </a:p>
        </p:txBody>
      </p:sp>
      <p:sp>
        <p:nvSpPr>
          <p:cNvPr id="4" name="Plassholder for dato 3">
            <a:extLst>
              <a:ext uri="{FF2B5EF4-FFF2-40B4-BE49-F238E27FC236}">
                <a16:creationId xmlns:a16="http://schemas.microsoft.com/office/drawing/2014/main" id="{9D41E96D-7EE9-4EC9-83F1-5B0BCF41F8C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45DF5D2-ED4C-4DC5-8541-ABE9AA5FEAAD}"/>
              </a:ext>
            </a:extLst>
          </p:cNvPr>
          <p:cNvSpPr>
            <a:spLocks noGrp="1"/>
          </p:cNvSpPr>
          <p:nvPr>
            <p:ph type="sldNum" sz="quarter" idx="12"/>
          </p:nvPr>
        </p:nvSpPr>
        <p:spPr/>
        <p:txBody>
          <a:bodyPr/>
          <a:lstStyle/>
          <a:p>
            <a:fld id="{46765B28-40BF-0A46-BB8F-30D004035CD9}" type="slidenum">
              <a:rPr lang="nb-NO" smtClean="0"/>
              <a:t>2</a:t>
            </a:fld>
            <a:endParaRPr lang="nb-NO"/>
          </a:p>
        </p:txBody>
      </p:sp>
    </p:spTree>
    <p:extLst>
      <p:ext uri="{BB962C8B-B14F-4D97-AF65-F5344CB8AC3E}">
        <p14:creationId xmlns:p14="http://schemas.microsoft.com/office/powerpoint/2010/main" val="12161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346354-B182-4887-91ED-70CCAC16B774}"/>
              </a:ext>
            </a:extLst>
          </p:cNvPr>
          <p:cNvSpPr>
            <a:spLocks noGrp="1"/>
          </p:cNvSpPr>
          <p:nvPr>
            <p:ph type="title"/>
          </p:nvPr>
        </p:nvSpPr>
        <p:spPr/>
        <p:txBody>
          <a:bodyPr/>
          <a:lstStyle/>
          <a:p>
            <a:r>
              <a:rPr lang="nb-NO"/>
              <a:t>Krav til listeforslag</a:t>
            </a:r>
          </a:p>
        </p:txBody>
      </p:sp>
      <p:sp>
        <p:nvSpPr>
          <p:cNvPr id="3" name="Plassholder for innhold 2">
            <a:extLst>
              <a:ext uri="{FF2B5EF4-FFF2-40B4-BE49-F238E27FC236}">
                <a16:creationId xmlns:a16="http://schemas.microsoft.com/office/drawing/2014/main" id="{65C320FD-1D1F-4D1C-A14D-62368D4F431A}"/>
              </a:ext>
            </a:extLst>
          </p:cNvPr>
          <p:cNvSpPr>
            <a:spLocks noGrp="1"/>
          </p:cNvSpPr>
          <p:nvPr>
            <p:ph idx="1"/>
          </p:nvPr>
        </p:nvSpPr>
        <p:spPr/>
        <p:txBody>
          <a:bodyPr/>
          <a:lstStyle/>
          <a:p>
            <a:r>
              <a:rPr lang="nn-NO" dirty="0"/>
              <a:t>Bør innehalde: </a:t>
            </a:r>
          </a:p>
          <a:p>
            <a:pPr lvl="1"/>
            <a:r>
              <a:rPr lang="nn-NO" dirty="0"/>
              <a:t>Minst 40 prosent av kvart kjønn</a:t>
            </a:r>
          </a:p>
          <a:p>
            <a:pPr lvl="1"/>
            <a:r>
              <a:rPr lang="nn-NO" dirty="0"/>
              <a:t>Minst 20 prosent kandidatar under 30 år </a:t>
            </a:r>
          </a:p>
          <a:p>
            <a:pPr lvl="1"/>
            <a:endParaRPr lang="nn-NO" dirty="0"/>
          </a:p>
          <a:p>
            <a:pPr lvl="1"/>
            <a:endParaRPr lang="nn-NO" dirty="0"/>
          </a:p>
          <a:p>
            <a:r>
              <a:rPr lang="nn-NO" dirty="0"/>
              <a:t>Sjå alle krav i Valhandboka punkt 5.5.</a:t>
            </a:r>
          </a:p>
          <a:p>
            <a:r>
              <a:rPr lang="nn-NO" dirty="0"/>
              <a:t>Bruk skjema på ressursbanken. </a:t>
            </a:r>
          </a:p>
          <a:p>
            <a:endParaRPr lang="nb-NO" dirty="0"/>
          </a:p>
        </p:txBody>
      </p:sp>
      <p:sp>
        <p:nvSpPr>
          <p:cNvPr id="4" name="Plassholder for dato 3">
            <a:extLst>
              <a:ext uri="{FF2B5EF4-FFF2-40B4-BE49-F238E27FC236}">
                <a16:creationId xmlns:a16="http://schemas.microsoft.com/office/drawing/2014/main" id="{2C815ED7-5DD1-48EA-9124-BAD9C07F6049}"/>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671775E-359A-4EBF-B6C9-9E85799C9FD5}"/>
              </a:ext>
            </a:extLst>
          </p:cNvPr>
          <p:cNvSpPr>
            <a:spLocks noGrp="1"/>
          </p:cNvSpPr>
          <p:nvPr>
            <p:ph type="sldNum" sz="quarter" idx="12"/>
          </p:nvPr>
        </p:nvSpPr>
        <p:spPr/>
        <p:txBody>
          <a:bodyPr/>
          <a:lstStyle/>
          <a:p>
            <a:fld id="{46765B28-40BF-0A46-BB8F-30D004035CD9}" type="slidenum">
              <a:rPr lang="nb-NO" smtClean="0"/>
              <a:t>20</a:t>
            </a:fld>
            <a:endParaRPr lang="nb-NO"/>
          </a:p>
        </p:txBody>
      </p:sp>
    </p:spTree>
    <p:extLst>
      <p:ext uri="{BB962C8B-B14F-4D97-AF65-F5344CB8AC3E}">
        <p14:creationId xmlns:p14="http://schemas.microsoft.com/office/powerpoint/2010/main" val="12067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EA20DF-3D8E-494B-BAFB-9E218E005414}"/>
              </a:ext>
            </a:extLst>
          </p:cNvPr>
          <p:cNvSpPr>
            <a:spLocks noGrp="1"/>
          </p:cNvSpPr>
          <p:nvPr>
            <p:ph type="title"/>
          </p:nvPr>
        </p:nvSpPr>
        <p:spPr/>
        <p:txBody>
          <a:bodyPr/>
          <a:lstStyle/>
          <a:p>
            <a:r>
              <a:rPr lang="nb-NO"/>
              <a:t>Materiell til hjelp i arbeidet med nominasjon</a:t>
            </a:r>
          </a:p>
        </p:txBody>
      </p:sp>
      <p:sp>
        <p:nvSpPr>
          <p:cNvPr id="3" name="Plassholder for innhold 2">
            <a:extLst>
              <a:ext uri="{FF2B5EF4-FFF2-40B4-BE49-F238E27FC236}">
                <a16:creationId xmlns:a16="http://schemas.microsoft.com/office/drawing/2014/main" id="{BDF95D3F-05C8-460C-8904-F41CE37BBE44}"/>
              </a:ext>
            </a:extLst>
          </p:cNvPr>
          <p:cNvSpPr>
            <a:spLocks noGrp="1"/>
          </p:cNvSpPr>
          <p:nvPr>
            <p:ph idx="1"/>
          </p:nvPr>
        </p:nvSpPr>
        <p:spPr/>
        <p:txBody>
          <a:bodyPr vert="horz" lIns="0" tIns="0" rIns="0" bIns="0" rtlCol="0" anchor="t">
            <a:noAutofit/>
          </a:bodyPr>
          <a:lstStyle/>
          <a:p>
            <a:r>
              <a:rPr lang="nn-NO" dirty="0" err="1">
                <a:cs typeface="Arial"/>
              </a:rPr>
              <a:t>Powerpoint</a:t>
            </a:r>
            <a:r>
              <a:rPr lang="nn-NO" dirty="0">
                <a:cs typeface="Arial"/>
              </a:rPr>
              <a:t> til bruk i sokneråd for å starte </a:t>
            </a:r>
            <a:r>
              <a:rPr lang="nn-NO" dirty="0" err="1">
                <a:cs typeface="Arial"/>
              </a:rPr>
              <a:t>nominasjonskomite</a:t>
            </a:r>
            <a:r>
              <a:rPr lang="nn-NO" dirty="0">
                <a:cs typeface="Arial"/>
              </a:rPr>
              <a:t> og nominasjonsarbeid</a:t>
            </a:r>
          </a:p>
          <a:p>
            <a:r>
              <a:rPr lang="nn-NO" dirty="0">
                <a:cs typeface="Arial"/>
              </a:rPr>
              <a:t>Materiell som kan tilpassast til utdeling til aktuelle kandidatar</a:t>
            </a:r>
          </a:p>
          <a:p>
            <a:r>
              <a:rPr lang="nn-NO" dirty="0">
                <a:cs typeface="Arial"/>
              </a:rPr>
              <a:t>Artikkelforslag til heimeside</a:t>
            </a:r>
          </a:p>
          <a:p>
            <a:r>
              <a:rPr lang="nn-NO" dirty="0">
                <a:cs typeface="Arial"/>
              </a:rPr>
              <a:t>Annonsar til bruk i lokale medium</a:t>
            </a:r>
          </a:p>
          <a:p>
            <a:r>
              <a:rPr lang="nn-NO" dirty="0" err="1">
                <a:cs typeface="Arial"/>
              </a:rPr>
              <a:t>Some</a:t>
            </a:r>
            <a:r>
              <a:rPr lang="nn-NO" dirty="0">
                <a:cs typeface="Arial"/>
              </a:rPr>
              <a:t>-postar til kyrkjelyden sine eigne digitale flater</a:t>
            </a:r>
          </a:p>
        </p:txBody>
      </p:sp>
      <p:sp>
        <p:nvSpPr>
          <p:cNvPr id="4" name="Plassholder for dato 3">
            <a:extLst>
              <a:ext uri="{FF2B5EF4-FFF2-40B4-BE49-F238E27FC236}">
                <a16:creationId xmlns:a16="http://schemas.microsoft.com/office/drawing/2014/main" id="{97CF1474-A683-45EB-99C7-E185D56ED69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CE4440A-5533-4E9B-8A41-301276700A74}"/>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39271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2CAE39-4B39-4E27-94F8-238CDFAB51D6}"/>
              </a:ext>
            </a:extLst>
          </p:cNvPr>
          <p:cNvSpPr>
            <a:spLocks noGrp="1"/>
          </p:cNvSpPr>
          <p:nvPr>
            <p:ph type="title"/>
          </p:nvPr>
        </p:nvSpPr>
        <p:spPr/>
        <p:txBody>
          <a:bodyPr/>
          <a:lstStyle/>
          <a:p>
            <a:r>
              <a:rPr lang="nn-NO" dirty="0"/>
              <a:t>Vallister og grunnlagsdata</a:t>
            </a:r>
          </a:p>
        </p:txBody>
      </p:sp>
      <p:sp>
        <p:nvSpPr>
          <p:cNvPr id="3" name="Plassholder for tekst 2">
            <a:extLst>
              <a:ext uri="{FF2B5EF4-FFF2-40B4-BE49-F238E27FC236}">
                <a16:creationId xmlns:a16="http://schemas.microsoft.com/office/drawing/2014/main" id="{3C037B44-BC21-40FE-894B-3C57AB8FB72B}"/>
              </a:ext>
            </a:extLst>
          </p:cNvPr>
          <p:cNvSpPr>
            <a:spLocks noGrp="1"/>
          </p:cNvSpPr>
          <p:nvPr>
            <p:ph type="body" idx="1"/>
          </p:nvPr>
        </p:nvSpPr>
        <p:spPr/>
        <p:txBody>
          <a:bodyPr/>
          <a:lstStyle/>
          <a:p>
            <a:r>
              <a:rPr lang="nb-NO"/>
              <a:t>1. april – 1.juni</a:t>
            </a:r>
          </a:p>
        </p:txBody>
      </p:sp>
      <p:sp>
        <p:nvSpPr>
          <p:cNvPr id="4" name="Plassholder for dato 3">
            <a:extLst>
              <a:ext uri="{FF2B5EF4-FFF2-40B4-BE49-F238E27FC236}">
                <a16:creationId xmlns:a16="http://schemas.microsoft.com/office/drawing/2014/main" id="{172D493F-8A2F-486E-8426-7BA2755BF91D}"/>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96ACE700-DD93-4249-A337-22616B765FC0}"/>
              </a:ext>
            </a:extLst>
          </p:cNvPr>
          <p:cNvSpPr>
            <a:spLocks noGrp="1"/>
          </p:cNvSpPr>
          <p:nvPr>
            <p:ph type="sldNum" sz="quarter" idx="12"/>
          </p:nvPr>
        </p:nvSpPr>
        <p:spPr/>
        <p:txBody>
          <a:bodyPr/>
          <a:lstStyle/>
          <a:p>
            <a:fld id="{46765B28-40BF-0A46-BB8F-30D004035CD9}" type="slidenum">
              <a:rPr lang="nb-NO" smtClean="0"/>
              <a:pPr/>
              <a:t>22</a:t>
            </a:fld>
            <a:endParaRPr lang="nb-NO"/>
          </a:p>
        </p:txBody>
      </p:sp>
    </p:spTree>
    <p:extLst>
      <p:ext uri="{BB962C8B-B14F-4D97-AF65-F5344CB8AC3E}">
        <p14:creationId xmlns:p14="http://schemas.microsoft.com/office/powerpoint/2010/main" val="25987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F942D1-4642-4494-9A1E-F8FA0B8BADFB}"/>
              </a:ext>
            </a:extLst>
          </p:cNvPr>
          <p:cNvSpPr>
            <a:spLocks noGrp="1"/>
          </p:cNvSpPr>
          <p:nvPr>
            <p:ph type="title"/>
          </p:nvPr>
        </p:nvSpPr>
        <p:spPr/>
        <p:txBody>
          <a:bodyPr/>
          <a:lstStyle/>
          <a:p>
            <a:r>
              <a:rPr lang="nb-NO" dirty="0"/>
              <a:t>Handsaming av listeforslag</a:t>
            </a:r>
          </a:p>
        </p:txBody>
      </p:sp>
      <p:sp>
        <p:nvSpPr>
          <p:cNvPr id="3" name="Plassholder for innhold 2">
            <a:extLst>
              <a:ext uri="{FF2B5EF4-FFF2-40B4-BE49-F238E27FC236}">
                <a16:creationId xmlns:a16="http://schemas.microsoft.com/office/drawing/2014/main" id="{BD7280E5-C28A-4EB7-B11D-A8E67BA86C47}"/>
              </a:ext>
            </a:extLst>
          </p:cNvPr>
          <p:cNvSpPr>
            <a:spLocks noGrp="1"/>
          </p:cNvSpPr>
          <p:nvPr>
            <p:ph idx="1"/>
          </p:nvPr>
        </p:nvSpPr>
        <p:spPr/>
        <p:txBody>
          <a:bodyPr/>
          <a:lstStyle/>
          <a:p>
            <a:r>
              <a:rPr lang="nn-NO" dirty="0"/>
              <a:t>Valstyret skal handsame listeforslag seinast 2. mai. </a:t>
            </a:r>
          </a:p>
          <a:p>
            <a:r>
              <a:rPr lang="nn-NO" dirty="0"/>
              <a:t>Oppfyller listeforslaget krava? </a:t>
            </a:r>
          </a:p>
          <a:p>
            <a:pPr lvl="1"/>
            <a:r>
              <a:rPr lang="nn-NO" dirty="0"/>
              <a:t>Viss nei: forhandle med tillitsvalte for lista. </a:t>
            </a:r>
          </a:p>
          <a:p>
            <a:r>
              <a:rPr lang="nn-NO" dirty="0"/>
              <a:t>Listeforslag skal: </a:t>
            </a:r>
          </a:p>
          <a:p>
            <a:pPr lvl="1"/>
            <a:r>
              <a:rPr lang="nn-NO" dirty="0"/>
              <a:t>Leggast ut til ettersyn når dei kjem inn. </a:t>
            </a:r>
          </a:p>
          <a:p>
            <a:pPr lvl="1"/>
            <a:r>
              <a:rPr lang="nn-NO" dirty="0"/>
              <a:t>Skal gjerast offentleg same dag som dei er godkjent. </a:t>
            </a:r>
          </a:p>
          <a:p>
            <a:pPr lvl="2"/>
            <a:r>
              <a:rPr lang="nn-NO" dirty="0"/>
              <a:t>Legg inn i valmodulen</a:t>
            </a:r>
          </a:p>
          <a:p>
            <a:pPr lvl="2"/>
            <a:r>
              <a:rPr lang="nn-NO" dirty="0"/>
              <a:t>Publiser på eigne nettsider og/eller i andre kanalar</a:t>
            </a:r>
          </a:p>
          <a:p>
            <a:r>
              <a:rPr lang="nn-NO" dirty="0"/>
              <a:t>Les meir i Valhandboka punkt 5.5.8. </a:t>
            </a:r>
          </a:p>
        </p:txBody>
      </p:sp>
      <p:sp>
        <p:nvSpPr>
          <p:cNvPr id="4" name="Plassholder for dato 3">
            <a:extLst>
              <a:ext uri="{FF2B5EF4-FFF2-40B4-BE49-F238E27FC236}">
                <a16:creationId xmlns:a16="http://schemas.microsoft.com/office/drawing/2014/main" id="{7882D8B1-216B-401B-A77A-1C25F30784F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7956DF8-4135-4404-8FDC-BEE076324FA6}"/>
              </a:ext>
            </a:extLst>
          </p:cNvPr>
          <p:cNvSpPr>
            <a:spLocks noGrp="1"/>
          </p:cNvSpPr>
          <p:nvPr>
            <p:ph type="sldNum" sz="quarter" idx="12"/>
          </p:nvPr>
        </p:nvSpPr>
        <p:spPr/>
        <p:txBody>
          <a:bodyPr/>
          <a:lstStyle/>
          <a:p>
            <a:fld id="{46765B28-40BF-0A46-BB8F-30D004035CD9}" type="slidenum">
              <a:rPr lang="nb-NO" smtClean="0"/>
              <a:t>23</a:t>
            </a:fld>
            <a:endParaRPr lang="nb-NO"/>
          </a:p>
        </p:txBody>
      </p:sp>
    </p:spTree>
    <p:extLst>
      <p:ext uri="{BB962C8B-B14F-4D97-AF65-F5344CB8AC3E}">
        <p14:creationId xmlns:p14="http://schemas.microsoft.com/office/powerpoint/2010/main" val="37518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216411-08F7-4F46-AFD7-4B11C0601994}"/>
              </a:ext>
            </a:extLst>
          </p:cNvPr>
          <p:cNvSpPr>
            <a:spLocks noGrp="1"/>
          </p:cNvSpPr>
          <p:nvPr>
            <p:ph type="title"/>
          </p:nvPr>
        </p:nvSpPr>
        <p:spPr/>
        <p:txBody>
          <a:bodyPr/>
          <a:lstStyle/>
          <a:p>
            <a:r>
              <a:rPr lang="nn-NO" dirty="0"/>
              <a:t>Supplerande nominasjon</a:t>
            </a:r>
          </a:p>
        </p:txBody>
      </p:sp>
      <p:sp>
        <p:nvSpPr>
          <p:cNvPr id="3" name="Plassholder for innhold 2">
            <a:extLst>
              <a:ext uri="{FF2B5EF4-FFF2-40B4-BE49-F238E27FC236}">
                <a16:creationId xmlns:a16="http://schemas.microsoft.com/office/drawing/2014/main" id="{F8ADD81E-CAD9-46A3-B626-E7E085E3F4F5}"/>
              </a:ext>
            </a:extLst>
          </p:cNvPr>
          <p:cNvSpPr>
            <a:spLocks noGrp="1"/>
          </p:cNvSpPr>
          <p:nvPr>
            <p:ph idx="1"/>
          </p:nvPr>
        </p:nvSpPr>
        <p:spPr/>
        <p:txBody>
          <a:bodyPr/>
          <a:lstStyle/>
          <a:p>
            <a:r>
              <a:rPr lang="nn-NO" dirty="0"/>
              <a:t>Det skal opnast for supplerande nominasjon viss:</a:t>
            </a:r>
          </a:p>
          <a:p>
            <a:pPr lvl="1"/>
            <a:r>
              <a:rPr lang="nn-NO" dirty="0"/>
              <a:t>Det berre er godkjent listeforslag frå nominasjonskomiteen. </a:t>
            </a:r>
          </a:p>
          <a:p>
            <a:pPr lvl="1"/>
            <a:r>
              <a:rPr lang="nn-NO" dirty="0"/>
              <a:t>Det ikkje er godkjent noko listeforslag.</a:t>
            </a:r>
          </a:p>
          <a:p>
            <a:r>
              <a:rPr lang="nn-NO" dirty="0"/>
              <a:t>Skal kunngjerast innan 2. mai 2023</a:t>
            </a:r>
          </a:p>
          <a:p>
            <a:r>
              <a:rPr lang="nn-NO" dirty="0"/>
              <a:t>Frist kl. 12 den 15. mai 2023. </a:t>
            </a:r>
          </a:p>
          <a:p>
            <a:endParaRPr lang="nn-NO" dirty="0"/>
          </a:p>
          <a:p>
            <a:endParaRPr lang="nn-NO" dirty="0"/>
          </a:p>
          <a:p>
            <a:r>
              <a:rPr lang="nn-NO" dirty="0"/>
              <a:t>Les meir i Valhandboka punkt 5.6.</a:t>
            </a:r>
          </a:p>
        </p:txBody>
      </p:sp>
      <p:sp>
        <p:nvSpPr>
          <p:cNvPr id="4" name="Plassholder for dato 3">
            <a:extLst>
              <a:ext uri="{FF2B5EF4-FFF2-40B4-BE49-F238E27FC236}">
                <a16:creationId xmlns:a16="http://schemas.microsoft.com/office/drawing/2014/main" id="{A82081B4-1BBB-4C4A-A919-1F7D1DE46031}"/>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4BF5745F-21BA-48FF-8410-8A5F0567B93E}"/>
              </a:ext>
            </a:extLst>
          </p:cNvPr>
          <p:cNvSpPr>
            <a:spLocks noGrp="1"/>
          </p:cNvSpPr>
          <p:nvPr>
            <p:ph type="sldNum" sz="quarter" idx="12"/>
          </p:nvPr>
        </p:nvSpPr>
        <p:spPr/>
        <p:txBody>
          <a:bodyPr/>
          <a:lstStyle/>
          <a:p>
            <a:fld id="{46765B28-40BF-0A46-BB8F-30D004035CD9}" type="slidenum">
              <a:rPr lang="nb-NO" smtClean="0"/>
              <a:t>24</a:t>
            </a:fld>
            <a:endParaRPr lang="nb-NO"/>
          </a:p>
        </p:txBody>
      </p:sp>
    </p:spTree>
    <p:extLst>
      <p:ext uri="{BB962C8B-B14F-4D97-AF65-F5344CB8AC3E}">
        <p14:creationId xmlns:p14="http://schemas.microsoft.com/office/powerpoint/2010/main" val="21602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863D41-4E4F-4862-B58F-5CE5CF35EC8A}"/>
              </a:ext>
            </a:extLst>
          </p:cNvPr>
          <p:cNvSpPr>
            <a:spLocks noGrp="1"/>
          </p:cNvSpPr>
          <p:nvPr>
            <p:ph type="title"/>
          </p:nvPr>
        </p:nvSpPr>
        <p:spPr/>
        <p:txBody>
          <a:bodyPr/>
          <a:lstStyle/>
          <a:p>
            <a:r>
              <a:rPr lang="nn-NO" dirty="0"/>
              <a:t>Grunnlagsdata i valmodulen</a:t>
            </a:r>
          </a:p>
        </p:txBody>
      </p:sp>
      <p:sp>
        <p:nvSpPr>
          <p:cNvPr id="3" name="Plassholder for innhold 2">
            <a:extLst>
              <a:ext uri="{FF2B5EF4-FFF2-40B4-BE49-F238E27FC236}">
                <a16:creationId xmlns:a16="http://schemas.microsoft.com/office/drawing/2014/main" id="{A602F5C0-AE9E-4CD2-89E3-3868C45AC567}"/>
              </a:ext>
            </a:extLst>
          </p:cNvPr>
          <p:cNvSpPr>
            <a:spLocks noGrp="1"/>
          </p:cNvSpPr>
          <p:nvPr>
            <p:ph idx="1"/>
          </p:nvPr>
        </p:nvSpPr>
        <p:spPr/>
        <p:txBody>
          <a:bodyPr/>
          <a:lstStyle/>
          <a:p>
            <a:r>
              <a:rPr lang="nn-NO" dirty="0"/>
              <a:t>Kvart sokn skal legge info i valmodulen i medlemsregisteret så fort som mogleg og seinast innan 1. juni:</a:t>
            </a:r>
          </a:p>
          <a:p>
            <a:pPr lvl="1"/>
            <a:r>
              <a:rPr lang="nn-NO" dirty="0"/>
              <a:t>Tid og stad for </a:t>
            </a:r>
            <a:r>
              <a:rPr lang="nn-NO" dirty="0" err="1"/>
              <a:t>førehandsstemming</a:t>
            </a:r>
            <a:endParaRPr lang="nn-NO" dirty="0"/>
          </a:p>
          <a:p>
            <a:pPr lvl="1"/>
            <a:r>
              <a:rPr lang="nn-NO" dirty="0"/>
              <a:t>Tid og stad på valdagen/valdagane for kvar stemmekrets</a:t>
            </a:r>
          </a:p>
          <a:p>
            <a:pPr lvl="1"/>
            <a:r>
              <a:rPr lang="nn-NO" dirty="0"/>
              <a:t>Vallister og informasjon om kandidatar</a:t>
            </a:r>
          </a:p>
          <a:p>
            <a:pPr lvl="1"/>
            <a:r>
              <a:rPr lang="nn-NO" dirty="0"/>
              <a:t>Eventuelle supplerte kandidatar</a:t>
            </a:r>
          </a:p>
        </p:txBody>
      </p:sp>
      <p:sp>
        <p:nvSpPr>
          <p:cNvPr id="4" name="Plassholder for dato 3">
            <a:extLst>
              <a:ext uri="{FF2B5EF4-FFF2-40B4-BE49-F238E27FC236}">
                <a16:creationId xmlns:a16="http://schemas.microsoft.com/office/drawing/2014/main" id="{BD9053DF-3D12-4D4D-A9BA-73545EEB038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1322C4F-EBD8-4CF2-9E1A-3F84EE3F0132}"/>
              </a:ext>
            </a:extLst>
          </p:cNvPr>
          <p:cNvSpPr>
            <a:spLocks noGrp="1"/>
          </p:cNvSpPr>
          <p:nvPr>
            <p:ph type="sldNum" sz="quarter" idx="12"/>
          </p:nvPr>
        </p:nvSpPr>
        <p:spPr/>
        <p:txBody>
          <a:bodyPr/>
          <a:lstStyle/>
          <a:p>
            <a:fld id="{46765B28-40BF-0A46-BB8F-30D004035CD9}" type="slidenum">
              <a:rPr lang="nb-NO" smtClean="0"/>
              <a:t>25</a:t>
            </a:fld>
            <a:endParaRPr lang="nb-NO"/>
          </a:p>
        </p:txBody>
      </p:sp>
    </p:spTree>
    <p:extLst>
      <p:ext uri="{BB962C8B-B14F-4D97-AF65-F5344CB8AC3E}">
        <p14:creationId xmlns:p14="http://schemas.microsoft.com/office/powerpoint/2010/main" val="25151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06134-70AF-4B1A-90FB-BEA3585B5A60}"/>
              </a:ext>
            </a:extLst>
          </p:cNvPr>
          <p:cNvSpPr>
            <a:spLocks noGrp="1"/>
          </p:cNvSpPr>
          <p:nvPr>
            <p:ph type="title"/>
          </p:nvPr>
        </p:nvSpPr>
        <p:spPr/>
        <p:txBody>
          <a:bodyPr/>
          <a:lstStyle/>
          <a:p>
            <a:r>
              <a:rPr lang="nb-NO" dirty="0"/>
              <a:t>Val og mobilisering</a:t>
            </a:r>
          </a:p>
        </p:txBody>
      </p:sp>
      <p:sp>
        <p:nvSpPr>
          <p:cNvPr id="3" name="Plassholder for tekst 2">
            <a:extLst>
              <a:ext uri="{FF2B5EF4-FFF2-40B4-BE49-F238E27FC236}">
                <a16:creationId xmlns:a16="http://schemas.microsoft.com/office/drawing/2014/main" id="{63C2A3BE-C2C2-47AE-A168-F6EFC1CEE02A}"/>
              </a:ext>
            </a:extLst>
          </p:cNvPr>
          <p:cNvSpPr>
            <a:spLocks noGrp="1"/>
          </p:cNvSpPr>
          <p:nvPr>
            <p:ph type="body" idx="1"/>
          </p:nvPr>
        </p:nvSpPr>
        <p:spPr/>
        <p:txBody>
          <a:bodyPr/>
          <a:lstStyle/>
          <a:p>
            <a:r>
              <a:rPr lang="nb-NO"/>
              <a:t>2. juni – 11. september</a:t>
            </a:r>
          </a:p>
        </p:txBody>
      </p:sp>
      <p:sp>
        <p:nvSpPr>
          <p:cNvPr id="4" name="Plassholder for dato 3">
            <a:extLst>
              <a:ext uri="{FF2B5EF4-FFF2-40B4-BE49-F238E27FC236}">
                <a16:creationId xmlns:a16="http://schemas.microsoft.com/office/drawing/2014/main" id="{0D4E5649-DCAA-49BF-A092-3F1CFB5A3452}"/>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7904841C-5B57-4F72-A7BD-70FCEB6D1886}"/>
              </a:ext>
            </a:extLst>
          </p:cNvPr>
          <p:cNvSpPr>
            <a:spLocks noGrp="1"/>
          </p:cNvSpPr>
          <p:nvPr>
            <p:ph type="sldNum" sz="quarter" idx="12"/>
          </p:nvPr>
        </p:nvSpPr>
        <p:spPr/>
        <p:txBody>
          <a:bodyPr/>
          <a:lstStyle/>
          <a:p>
            <a:fld id="{46765B28-40BF-0A46-BB8F-30D004035CD9}" type="slidenum">
              <a:rPr lang="nb-NO" smtClean="0"/>
              <a:pPr/>
              <a:t>26</a:t>
            </a:fld>
            <a:endParaRPr lang="nb-NO"/>
          </a:p>
        </p:txBody>
      </p:sp>
    </p:spTree>
    <p:extLst>
      <p:ext uri="{BB962C8B-B14F-4D97-AF65-F5344CB8AC3E}">
        <p14:creationId xmlns:p14="http://schemas.microsoft.com/office/powerpoint/2010/main" val="36386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DD1FA1-D0B3-4BD2-924E-87AAA705ABE7}"/>
              </a:ext>
            </a:extLst>
          </p:cNvPr>
          <p:cNvSpPr>
            <a:spLocks noGrp="1"/>
          </p:cNvSpPr>
          <p:nvPr>
            <p:ph type="title"/>
          </p:nvPr>
        </p:nvSpPr>
        <p:spPr/>
        <p:txBody>
          <a:bodyPr/>
          <a:lstStyle/>
          <a:p>
            <a:r>
              <a:rPr lang="nb-NO" dirty="0"/>
              <a:t>Felles for førehandsstemming og valting</a:t>
            </a:r>
          </a:p>
        </p:txBody>
      </p:sp>
      <p:sp>
        <p:nvSpPr>
          <p:cNvPr id="3" name="Plassholder for tekst 2">
            <a:extLst>
              <a:ext uri="{FF2B5EF4-FFF2-40B4-BE49-F238E27FC236}">
                <a16:creationId xmlns:a16="http://schemas.microsoft.com/office/drawing/2014/main" id="{AF4FCBF3-A2C4-436E-A497-A4AA641A5CFF}"/>
              </a:ext>
            </a:extLst>
          </p:cNvPr>
          <p:cNvSpPr>
            <a:spLocks noGrp="1"/>
          </p:cNvSpPr>
          <p:nvPr>
            <p:ph type="body" idx="1"/>
          </p:nvPr>
        </p:nvSpPr>
        <p:spPr/>
        <p:txBody>
          <a:bodyPr/>
          <a:lstStyle/>
          <a:p>
            <a:r>
              <a:rPr lang="nn-NO" dirty="0"/>
              <a:t>Frie og hemmelege val, valagitasjon, endringar på stemmesetelen etc. </a:t>
            </a:r>
          </a:p>
        </p:txBody>
      </p:sp>
      <p:sp>
        <p:nvSpPr>
          <p:cNvPr id="4" name="Plassholder for dato 3">
            <a:extLst>
              <a:ext uri="{FF2B5EF4-FFF2-40B4-BE49-F238E27FC236}">
                <a16:creationId xmlns:a16="http://schemas.microsoft.com/office/drawing/2014/main" id="{B74868D0-67D6-4ECD-93F1-CCC2E027E3D8}"/>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84DE4571-58DF-4420-81EB-A4F5EA8799FC}"/>
              </a:ext>
            </a:extLst>
          </p:cNvPr>
          <p:cNvSpPr>
            <a:spLocks noGrp="1"/>
          </p:cNvSpPr>
          <p:nvPr>
            <p:ph type="sldNum" sz="quarter" idx="12"/>
          </p:nvPr>
        </p:nvSpPr>
        <p:spPr/>
        <p:txBody>
          <a:bodyPr/>
          <a:lstStyle/>
          <a:p>
            <a:fld id="{46765B28-40BF-0A46-BB8F-30D004035CD9}" type="slidenum">
              <a:rPr lang="nb-NO" smtClean="0"/>
              <a:pPr/>
              <a:t>27</a:t>
            </a:fld>
            <a:endParaRPr lang="nb-NO"/>
          </a:p>
        </p:txBody>
      </p:sp>
    </p:spTree>
    <p:extLst>
      <p:ext uri="{BB962C8B-B14F-4D97-AF65-F5344CB8AC3E}">
        <p14:creationId xmlns:p14="http://schemas.microsoft.com/office/powerpoint/2010/main" val="14752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FAF2B-3566-429C-BE75-8E0FB3C5D83F}"/>
              </a:ext>
            </a:extLst>
          </p:cNvPr>
          <p:cNvSpPr>
            <a:spLocks noGrp="1"/>
          </p:cNvSpPr>
          <p:nvPr>
            <p:ph type="title"/>
          </p:nvPr>
        </p:nvSpPr>
        <p:spPr/>
        <p:txBody>
          <a:bodyPr/>
          <a:lstStyle/>
          <a:p>
            <a:r>
              <a:rPr lang="nn-NO" dirty="0"/>
              <a:t>Frie og hemmelege val</a:t>
            </a:r>
          </a:p>
        </p:txBody>
      </p:sp>
      <p:sp>
        <p:nvSpPr>
          <p:cNvPr id="3" name="Plassholder for innhold 2">
            <a:extLst>
              <a:ext uri="{FF2B5EF4-FFF2-40B4-BE49-F238E27FC236}">
                <a16:creationId xmlns:a16="http://schemas.microsoft.com/office/drawing/2014/main" id="{0E5CEFBC-2319-4EA0-AAE1-E0ED27EA7BFB}"/>
              </a:ext>
            </a:extLst>
          </p:cNvPr>
          <p:cNvSpPr>
            <a:spLocks noGrp="1"/>
          </p:cNvSpPr>
          <p:nvPr>
            <p:ph idx="1"/>
          </p:nvPr>
        </p:nvSpPr>
        <p:spPr/>
        <p:txBody>
          <a:bodyPr/>
          <a:lstStyle/>
          <a:p>
            <a:r>
              <a:rPr lang="nn-NO" dirty="0"/>
              <a:t>Mål: Veljaren skal kunne gi stemme i tråd med si overtyding</a:t>
            </a:r>
          </a:p>
          <a:p>
            <a:endParaRPr lang="nn-NO" dirty="0"/>
          </a:p>
          <a:p>
            <a:r>
              <a:rPr lang="nn-NO" dirty="0"/>
              <a:t>Middel: </a:t>
            </a:r>
          </a:p>
          <a:p>
            <a:pPr lvl="1"/>
            <a:r>
              <a:rPr lang="nn-NO" dirty="0"/>
              <a:t>Forbod mot agitasjon</a:t>
            </a:r>
          </a:p>
          <a:p>
            <a:pPr lvl="1"/>
            <a:r>
              <a:rPr lang="nn-NO" dirty="0"/>
              <a:t>Nøytrale valfunksjonærar</a:t>
            </a:r>
          </a:p>
          <a:p>
            <a:pPr lvl="1"/>
            <a:r>
              <a:rPr lang="nn-NO" dirty="0"/>
              <a:t>Veljaren gjer sitt val «usett og i einerom»</a:t>
            </a:r>
          </a:p>
          <a:p>
            <a:pPr lvl="1"/>
            <a:r>
              <a:rPr lang="nn-NO" dirty="0"/>
              <a:t>Reglar som pålegg hemmeleghald</a:t>
            </a:r>
          </a:p>
          <a:p>
            <a:endParaRPr lang="nb-NO" dirty="0"/>
          </a:p>
        </p:txBody>
      </p:sp>
      <p:sp>
        <p:nvSpPr>
          <p:cNvPr id="4" name="Plassholder for dato 3">
            <a:extLst>
              <a:ext uri="{FF2B5EF4-FFF2-40B4-BE49-F238E27FC236}">
                <a16:creationId xmlns:a16="http://schemas.microsoft.com/office/drawing/2014/main" id="{085AF243-4230-4296-8ACE-0E846DBCF2D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D3D9382-EA5F-4059-8F20-2D8DB6064D6D}"/>
              </a:ext>
            </a:extLst>
          </p:cNvPr>
          <p:cNvSpPr>
            <a:spLocks noGrp="1"/>
          </p:cNvSpPr>
          <p:nvPr>
            <p:ph type="sldNum" sz="quarter" idx="12"/>
          </p:nvPr>
        </p:nvSpPr>
        <p:spPr/>
        <p:txBody>
          <a:bodyPr/>
          <a:lstStyle/>
          <a:p>
            <a:fld id="{46765B28-40BF-0A46-BB8F-30D004035CD9}" type="slidenum">
              <a:rPr lang="nb-NO" smtClean="0"/>
              <a:t>28</a:t>
            </a:fld>
            <a:endParaRPr lang="nb-NO"/>
          </a:p>
        </p:txBody>
      </p:sp>
    </p:spTree>
    <p:extLst>
      <p:ext uri="{BB962C8B-B14F-4D97-AF65-F5344CB8AC3E}">
        <p14:creationId xmlns:p14="http://schemas.microsoft.com/office/powerpoint/2010/main" val="16864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C38C06-EC9A-4A33-8A22-F60E3BA6889A}"/>
              </a:ext>
            </a:extLst>
          </p:cNvPr>
          <p:cNvSpPr>
            <a:spLocks noGrp="1"/>
          </p:cNvSpPr>
          <p:nvPr>
            <p:ph type="title"/>
          </p:nvPr>
        </p:nvSpPr>
        <p:spPr/>
        <p:txBody>
          <a:bodyPr/>
          <a:lstStyle/>
          <a:p>
            <a:r>
              <a:rPr lang="nb-NO"/>
              <a:t>Nøytralitet i praksis</a:t>
            </a:r>
          </a:p>
        </p:txBody>
      </p:sp>
      <p:sp>
        <p:nvSpPr>
          <p:cNvPr id="3" name="Plassholder for innhold 2">
            <a:extLst>
              <a:ext uri="{FF2B5EF4-FFF2-40B4-BE49-F238E27FC236}">
                <a16:creationId xmlns:a16="http://schemas.microsoft.com/office/drawing/2014/main" id="{1B1FE129-5195-418E-957D-001CB54A8A71}"/>
              </a:ext>
            </a:extLst>
          </p:cNvPr>
          <p:cNvSpPr>
            <a:spLocks noGrp="1"/>
          </p:cNvSpPr>
          <p:nvPr>
            <p:ph idx="1"/>
          </p:nvPr>
        </p:nvSpPr>
        <p:spPr/>
        <p:txBody>
          <a:bodyPr/>
          <a:lstStyle/>
          <a:p>
            <a:r>
              <a:rPr lang="nn-NO" dirty="0"/>
              <a:t>Valfunksjonæren </a:t>
            </a:r>
            <a:r>
              <a:rPr lang="nn-NO" u="sng" dirty="0"/>
              <a:t>skal</a:t>
            </a:r>
            <a:r>
              <a:rPr lang="nn-NO" dirty="0"/>
              <a:t>:</a:t>
            </a:r>
          </a:p>
          <a:p>
            <a:pPr lvl="1"/>
            <a:r>
              <a:rPr lang="nn-NO" dirty="0"/>
              <a:t>Svare på spørsmål om valprosessen</a:t>
            </a:r>
          </a:p>
          <a:p>
            <a:pPr lvl="1"/>
            <a:r>
              <a:rPr lang="nn-NO" dirty="0"/>
              <a:t>Rettleie i kva endringar veljaren kan gjere på stemmesetelen</a:t>
            </a:r>
          </a:p>
          <a:p>
            <a:r>
              <a:rPr lang="nn-NO"/>
              <a:t>Valfunksjonærar </a:t>
            </a:r>
            <a:r>
              <a:rPr lang="nn-NO" dirty="0"/>
              <a:t>kan berre rettleie i valtekniske spørsmål, altså </a:t>
            </a:r>
            <a:r>
              <a:rPr lang="nn-NO" u="sng" dirty="0"/>
              <a:t>ikkje</a:t>
            </a:r>
            <a:r>
              <a:rPr lang="nn-NO" dirty="0"/>
              <a:t>:</a:t>
            </a:r>
          </a:p>
          <a:p>
            <a:pPr lvl="1"/>
            <a:r>
              <a:rPr lang="nn-NO" dirty="0"/>
              <a:t>Kva lister eller kandidatar står for</a:t>
            </a:r>
          </a:p>
          <a:p>
            <a:pPr lvl="1"/>
            <a:r>
              <a:rPr lang="nn-NO" dirty="0"/>
              <a:t>Kva veljaren bør stemme på</a:t>
            </a:r>
          </a:p>
          <a:p>
            <a:pPr lvl="1"/>
            <a:r>
              <a:rPr lang="nn-NO" dirty="0"/>
              <a:t>Kva valfunksjonæren sjølv meiner eller stemmer</a:t>
            </a:r>
          </a:p>
          <a:p>
            <a:endParaRPr lang="nb-NO" dirty="0"/>
          </a:p>
        </p:txBody>
      </p:sp>
      <p:sp>
        <p:nvSpPr>
          <p:cNvPr id="4" name="Plassholder for dato 3">
            <a:extLst>
              <a:ext uri="{FF2B5EF4-FFF2-40B4-BE49-F238E27FC236}">
                <a16:creationId xmlns:a16="http://schemas.microsoft.com/office/drawing/2014/main" id="{6876982F-C707-444B-A672-D952309EAA9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5B45427-C967-42C4-962E-BB7949567A60}"/>
              </a:ext>
            </a:extLst>
          </p:cNvPr>
          <p:cNvSpPr>
            <a:spLocks noGrp="1"/>
          </p:cNvSpPr>
          <p:nvPr>
            <p:ph type="sldNum" sz="quarter" idx="12"/>
          </p:nvPr>
        </p:nvSpPr>
        <p:spPr/>
        <p:txBody>
          <a:bodyPr/>
          <a:lstStyle/>
          <a:p>
            <a:fld id="{46765B28-40BF-0A46-BB8F-30D004035CD9}" type="slidenum">
              <a:rPr lang="nb-NO" smtClean="0"/>
              <a:t>29</a:t>
            </a:fld>
            <a:endParaRPr lang="nb-NO"/>
          </a:p>
        </p:txBody>
      </p:sp>
    </p:spTree>
    <p:extLst>
      <p:ext uri="{BB962C8B-B14F-4D97-AF65-F5344CB8AC3E}">
        <p14:creationId xmlns:p14="http://schemas.microsoft.com/office/powerpoint/2010/main" val="53338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2E32E2-A3C9-475B-AF6E-6BBDC9CD6207}"/>
              </a:ext>
            </a:extLst>
          </p:cNvPr>
          <p:cNvSpPr>
            <a:spLocks noGrp="1"/>
          </p:cNvSpPr>
          <p:nvPr>
            <p:ph type="title"/>
          </p:nvPr>
        </p:nvSpPr>
        <p:spPr/>
        <p:txBody>
          <a:bodyPr/>
          <a:lstStyle/>
          <a:p>
            <a:r>
              <a:rPr lang="nb-NO"/>
              <a:t>Tema</a:t>
            </a:r>
          </a:p>
        </p:txBody>
      </p:sp>
      <p:sp>
        <p:nvSpPr>
          <p:cNvPr id="3" name="Plassholder for innhold 2">
            <a:extLst>
              <a:ext uri="{FF2B5EF4-FFF2-40B4-BE49-F238E27FC236}">
                <a16:creationId xmlns:a16="http://schemas.microsoft.com/office/drawing/2014/main" id="{577DD6D7-4E9B-4A1B-82DF-25A2CA9335FC}"/>
              </a:ext>
            </a:extLst>
          </p:cNvPr>
          <p:cNvSpPr>
            <a:spLocks noGrp="1"/>
          </p:cNvSpPr>
          <p:nvPr>
            <p:ph sz="half" idx="1"/>
          </p:nvPr>
        </p:nvSpPr>
        <p:spPr/>
        <p:txBody>
          <a:bodyPr/>
          <a:lstStyle/>
          <a:p>
            <a:r>
              <a:rPr lang="nn-NO" sz="2800" dirty="0"/>
              <a:t>Opningstider og stemmelokale</a:t>
            </a:r>
          </a:p>
          <a:p>
            <a:r>
              <a:rPr lang="nn-NO" sz="2800" dirty="0"/>
              <a:t>Hemmeleg val</a:t>
            </a:r>
          </a:p>
          <a:p>
            <a:r>
              <a:rPr lang="nn-NO" sz="2800" dirty="0"/>
              <a:t>Nøytralitet</a:t>
            </a:r>
          </a:p>
          <a:p>
            <a:r>
              <a:rPr lang="nn-NO" sz="2800" dirty="0"/>
              <a:t>Innreiing av vallokalet</a:t>
            </a:r>
          </a:p>
          <a:p>
            <a:r>
              <a:rPr lang="nn-NO" sz="2800" dirty="0"/>
              <a:t>Stemmerett og kven som kan veljast</a:t>
            </a:r>
          </a:p>
          <a:p>
            <a:r>
              <a:rPr lang="nn-NO" sz="2800" dirty="0"/>
              <a:t>Perioden for </a:t>
            </a:r>
            <a:r>
              <a:rPr lang="nn-NO" sz="2800" dirty="0" err="1"/>
              <a:t>førehandsstemming</a:t>
            </a:r>
            <a:endParaRPr lang="nn-NO" sz="2800" dirty="0"/>
          </a:p>
        </p:txBody>
      </p:sp>
      <p:sp>
        <p:nvSpPr>
          <p:cNvPr id="4" name="Plassholder for innhold 3">
            <a:extLst>
              <a:ext uri="{FF2B5EF4-FFF2-40B4-BE49-F238E27FC236}">
                <a16:creationId xmlns:a16="http://schemas.microsoft.com/office/drawing/2014/main" id="{0A0ADCB5-900E-418A-8921-F5493E40AB5D}"/>
              </a:ext>
            </a:extLst>
          </p:cNvPr>
          <p:cNvSpPr>
            <a:spLocks noGrp="1"/>
          </p:cNvSpPr>
          <p:nvPr>
            <p:ph sz="half" idx="2"/>
          </p:nvPr>
        </p:nvSpPr>
        <p:spPr/>
        <p:txBody>
          <a:bodyPr/>
          <a:lstStyle/>
          <a:p>
            <a:r>
              <a:rPr lang="nn-NO" sz="2800" dirty="0"/>
              <a:t>Digital </a:t>
            </a:r>
            <a:r>
              <a:rPr lang="nn-NO" sz="2800" dirty="0" err="1"/>
              <a:t>førehandsstemming</a:t>
            </a:r>
            <a:endParaRPr lang="nn-NO" sz="2800" dirty="0"/>
          </a:p>
          <a:p>
            <a:r>
              <a:rPr lang="nn-NO" sz="2800" dirty="0"/>
              <a:t>Valting</a:t>
            </a:r>
          </a:p>
          <a:p>
            <a:r>
              <a:rPr lang="nn-NO" sz="2800" dirty="0"/>
              <a:t>Godkjenning av stemmegivingar og stemmesetlar</a:t>
            </a:r>
          </a:p>
          <a:p>
            <a:r>
              <a:rPr lang="nn-NO" sz="2800" dirty="0"/>
              <a:t>Klager</a:t>
            </a:r>
          </a:p>
          <a:p>
            <a:r>
              <a:rPr lang="nn-NO" sz="2800" dirty="0"/>
              <a:t>Foreløpig og endeleg oppteljing</a:t>
            </a:r>
          </a:p>
          <a:p>
            <a:pPr marL="0" indent="0">
              <a:buNone/>
            </a:pPr>
            <a:endParaRPr lang="nb-NO" dirty="0"/>
          </a:p>
        </p:txBody>
      </p:sp>
      <p:sp>
        <p:nvSpPr>
          <p:cNvPr id="5" name="Plassholder for dato 4">
            <a:extLst>
              <a:ext uri="{FF2B5EF4-FFF2-40B4-BE49-F238E27FC236}">
                <a16:creationId xmlns:a16="http://schemas.microsoft.com/office/drawing/2014/main" id="{0F0F8839-6310-47BC-8288-8161BAA7C183}"/>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B323C8F8-2F1F-45E4-8179-1BBE63105879}"/>
              </a:ext>
            </a:extLst>
          </p:cNvPr>
          <p:cNvSpPr>
            <a:spLocks noGrp="1"/>
          </p:cNvSpPr>
          <p:nvPr>
            <p:ph type="sldNum" sz="quarter" idx="12"/>
          </p:nvPr>
        </p:nvSpPr>
        <p:spPr/>
        <p:txBody>
          <a:bodyPr/>
          <a:lstStyle/>
          <a:p>
            <a:fld id="{46765B28-40BF-0A46-BB8F-30D004035CD9}" type="slidenum">
              <a:rPr lang="nb-NO" smtClean="0"/>
              <a:t>3</a:t>
            </a:fld>
            <a:endParaRPr lang="nb-NO"/>
          </a:p>
        </p:txBody>
      </p:sp>
    </p:spTree>
    <p:extLst>
      <p:ext uri="{BB962C8B-B14F-4D97-AF65-F5344CB8AC3E}">
        <p14:creationId xmlns:p14="http://schemas.microsoft.com/office/powerpoint/2010/main" val="29656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A963F3-F82B-4F65-A510-3EAF54E5A6C9}"/>
              </a:ext>
            </a:extLst>
          </p:cNvPr>
          <p:cNvSpPr>
            <a:spLocks noGrp="1"/>
          </p:cNvSpPr>
          <p:nvPr>
            <p:ph type="title"/>
          </p:nvPr>
        </p:nvSpPr>
        <p:spPr/>
        <p:txBody>
          <a:bodyPr/>
          <a:lstStyle/>
          <a:p>
            <a:r>
              <a:rPr lang="nn-NO" dirty="0"/>
              <a:t>Endringar på stemmesetelen</a:t>
            </a:r>
          </a:p>
        </p:txBody>
      </p:sp>
      <p:sp>
        <p:nvSpPr>
          <p:cNvPr id="3" name="Plassholder for innhold 2">
            <a:extLst>
              <a:ext uri="{FF2B5EF4-FFF2-40B4-BE49-F238E27FC236}">
                <a16:creationId xmlns:a16="http://schemas.microsoft.com/office/drawing/2014/main" id="{E90E68C3-C39C-478E-BABA-EBDAB5EACA94}"/>
              </a:ext>
            </a:extLst>
          </p:cNvPr>
          <p:cNvSpPr>
            <a:spLocks noGrp="1"/>
          </p:cNvSpPr>
          <p:nvPr>
            <p:ph idx="1"/>
          </p:nvPr>
        </p:nvSpPr>
        <p:spPr/>
        <p:txBody>
          <a:bodyPr/>
          <a:lstStyle/>
          <a:p>
            <a:pPr marL="514350" indent="-514350">
              <a:buFont typeface="+mj-lt"/>
              <a:buAutoNum type="arabicPeriod"/>
            </a:pPr>
            <a:r>
              <a:rPr lang="nn-NO" dirty="0"/>
              <a:t>Veljaren kan gi ei ekstra personstemme til inntil tre kandidatar på lista ved å sette kryss ved namnet til vedkommande.</a:t>
            </a:r>
          </a:p>
          <a:p>
            <a:pPr marL="514350" indent="-514350">
              <a:buFont typeface="+mj-lt"/>
              <a:buAutoNum type="arabicPeriod"/>
            </a:pPr>
            <a:r>
              <a:rPr lang="nn-NO" dirty="0"/>
              <a:t>Veljaren kan også enten</a:t>
            </a:r>
          </a:p>
          <a:p>
            <a:pPr marL="914400" lvl="1" indent="-457200">
              <a:buFont typeface="+mj-lt"/>
              <a:buAutoNum type="alphaLcParenR"/>
            </a:pPr>
            <a:r>
              <a:rPr lang="nn-NO" dirty="0"/>
              <a:t>ved soknerådsval (fleirtalsval) skrive inn inntil tre valbare personar. Desse får ei personstemme kvar. </a:t>
            </a:r>
          </a:p>
          <a:p>
            <a:pPr marL="914400" lvl="1" indent="-457200">
              <a:buFont typeface="+mj-lt"/>
              <a:buAutoNum type="alphaLcParenR"/>
            </a:pPr>
            <a:r>
              <a:rPr lang="nn-NO" dirty="0"/>
              <a:t>ved høvetalsval gi inntil tre «slengarar» til kandidatar frå ei anna liste ved å føre opp namnet i eit eige felt. Desse får ei personstemme, og lista gir ei listestemme per slengar til lista til vedkommande.</a:t>
            </a:r>
          </a:p>
          <a:p>
            <a:endParaRPr lang="nb-NO" dirty="0"/>
          </a:p>
        </p:txBody>
      </p:sp>
      <p:sp>
        <p:nvSpPr>
          <p:cNvPr id="4" name="Plassholder for dato 3">
            <a:extLst>
              <a:ext uri="{FF2B5EF4-FFF2-40B4-BE49-F238E27FC236}">
                <a16:creationId xmlns:a16="http://schemas.microsoft.com/office/drawing/2014/main" id="{261371DB-507F-4BAC-8FF8-A54670B9A66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567C8D0-9B0A-457A-B29A-707D138A4DF0}"/>
              </a:ext>
            </a:extLst>
          </p:cNvPr>
          <p:cNvSpPr>
            <a:spLocks noGrp="1"/>
          </p:cNvSpPr>
          <p:nvPr>
            <p:ph type="sldNum" sz="quarter" idx="12"/>
          </p:nvPr>
        </p:nvSpPr>
        <p:spPr/>
        <p:txBody>
          <a:bodyPr/>
          <a:lstStyle/>
          <a:p>
            <a:fld id="{46765B28-40BF-0A46-BB8F-30D004035CD9}" type="slidenum">
              <a:rPr lang="nb-NO" smtClean="0"/>
              <a:t>30</a:t>
            </a:fld>
            <a:endParaRPr lang="nb-NO"/>
          </a:p>
        </p:txBody>
      </p:sp>
    </p:spTree>
    <p:extLst>
      <p:ext uri="{BB962C8B-B14F-4D97-AF65-F5344CB8AC3E}">
        <p14:creationId xmlns:p14="http://schemas.microsoft.com/office/powerpoint/2010/main" val="14080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D813B-027D-4AF5-AC45-893B3F016E4A}"/>
              </a:ext>
            </a:extLst>
          </p:cNvPr>
          <p:cNvSpPr>
            <a:spLocks noGrp="1"/>
          </p:cNvSpPr>
          <p:nvPr>
            <p:ph type="title"/>
          </p:nvPr>
        </p:nvSpPr>
        <p:spPr/>
        <p:txBody>
          <a:bodyPr/>
          <a:lstStyle/>
          <a:p>
            <a:r>
              <a:rPr lang="nb-NO"/>
              <a:t>Legitimasjon</a:t>
            </a:r>
          </a:p>
        </p:txBody>
      </p:sp>
      <p:sp>
        <p:nvSpPr>
          <p:cNvPr id="3" name="Plassholder for innhold 2">
            <a:extLst>
              <a:ext uri="{FF2B5EF4-FFF2-40B4-BE49-F238E27FC236}">
                <a16:creationId xmlns:a16="http://schemas.microsoft.com/office/drawing/2014/main" id="{102577B0-B98D-4CF0-AAAB-5EF62A73E828}"/>
              </a:ext>
            </a:extLst>
          </p:cNvPr>
          <p:cNvSpPr>
            <a:spLocks noGrp="1"/>
          </p:cNvSpPr>
          <p:nvPr>
            <p:ph idx="1"/>
          </p:nvPr>
        </p:nvSpPr>
        <p:spPr/>
        <p:txBody>
          <a:bodyPr/>
          <a:lstStyle/>
          <a:p>
            <a:r>
              <a:rPr lang="nn-NO" dirty="0"/>
              <a:t>Døme på gyldig legitimasjon:</a:t>
            </a:r>
          </a:p>
          <a:p>
            <a:pPr lvl="1"/>
            <a:r>
              <a:rPr lang="nn-NO" dirty="0"/>
              <a:t>Pass </a:t>
            </a:r>
          </a:p>
          <a:p>
            <a:pPr lvl="1"/>
            <a:r>
              <a:rPr lang="nn-NO" dirty="0"/>
              <a:t>Førarkort </a:t>
            </a:r>
          </a:p>
          <a:p>
            <a:pPr lvl="1"/>
            <a:r>
              <a:rPr lang="nn-NO" dirty="0"/>
              <a:t>Bankkort m/bilde </a:t>
            </a:r>
          </a:p>
          <a:p>
            <a:pPr lvl="1"/>
            <a:r>
              <a:rPr lang="nn-NO" dirty="0"/>
              <a:t>Andre ID-kort må minst innehalde namnet til veljaren, fødselsdato og bilde</a:t>
            </a:r>
          </a:p>
          <a:p>
            <a:r>
              <a:rPr lang="nn-NO" dirty="0"/>
              <a:t>Viss veljar ikkje legitimerer seg, og ikkje er kjend for stemmemottakaren, kan ikkje vedkomande stemme</a:t>
            </a:r>
          </a:p>
          <a:p>
            <a:endParaRPr lang="nb-NO" dirty="0"/>
          </a:p>
        </p:txBody>
      </p:sp>
      <p:sp>
        <p:nvSpPr>
          <p:cNvPr id="4" name="Plassholder for dato 3">
            <a:extLst>
              <a:ext uri="{FF2B5EF4-FFF2-40B4-BE49-F238E27FC236}">
                <a16:creationId xmlns:a16="http://schemas.microsoft.com/office/drawing/2014/main" id="{CCDFED92-4A19-4B8B-9C94-2E4CE80F0C8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48130E2C-8190-4BFF-80D0-09AEE6781A79}"/>
              </a:ext>
            </a:extLst>
          </p:cNvPr>
          <p:cNvSpPr>
            <a:spLocks noGrp="1"/>
          </p:cNvSpPr>
          <p:nvPr>
            <p:ph type="sldNum" sz="quarter" idx="12"/>
          </p:nvPr>
        </p:nvSpPr>
        <p:spPr/>
        <p:txBody>
          <a:bodyPr/>
          <a:lstStyle/>
          <a:p>
            <a:fld id="{46765B28-40BF-0A46-BB8F-30D004035CD9}" type="slidenum">
              <a:rPr lang="nb-NO" smtClean="0"/>
              <a:t>31</a:t>
            </a:fld>
            <a:endParaRPr lang="nb-NO"/>
          </a:p>
        </p:txBody>
      </p:sp>
    </p:spTree>
    <p:extLst>
      <p:ext uri="{BB962C8B-B14F-4D97-AF65-F5344CB8AC3E}">
        <p14:creationId xmlns:p14="http://schemas.microsoft.com/office/powerpoint/2010/main" val="39063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FF2818-7FAD-4A68-84C6-1611459A199E}"/>
              </a:ext>
            </a:extLst>
          </p:cNvPr>
          <p:cNvSpPr>
            <a:spLocks noGrp="1"/>
          </p:cNvSpPr>
          <p:nvPr>
            <p:ph type="title"/>
          </p:nvPr>
        </p:nvSpPr>
        <p:spPr/>
        <p:txBody>
          <a:bodyPr/>
          <a:lstStyle/>
          <a:p>
            <a:r>
              <a:rPr lang="nn-NO" dirty="0" err="1"/>
              <a:t>Stemmeavlukka</a:t>
            </a:r>
            <a:r>
              <a:rPr lang="nn-NO" dirty="0"/>
              <a:t> må sjekkast jamleg</a:t>
            </a:r>
          </a:p>
        </p:txBody>
      </p:sp>
      <p:sp>
        <p:nvSpPr>
          <p:cNvPr id="3" name="Plassholder for innhold 2">
            <a:extLst>
              <a:ext uri="{FF2B5EF4-FFF2-40B4-BE49-F238E27FC236}">
                <a16:creationId xmlns:a16="http://schemas.microsoft.com/office/drawing/2014/main" id="{636B36C5-2DE7-46CC-B03F-9E6E87FFDBD5}"/>
              </a:ext>
            </a:extLst>
          </p:cNvPr>
          <p:cNvSpPr>
            <a:spLocks noGrp="1"/>
          </p:cNvSpPr>
          <p:nvPr>
            <p:ph idx="1"/>
          </p:nvPr>
        </p:nvSpPr>
        <p:spPr/>
        <p:txBody>
          <a:bodyPr/>
          <a:lstStyle/>
          <a:p>
            <a:r>
              <a:rPr lang="nn-NO" dirty="0"/>
              <a:t>Stemmesetlar til alle lister</a:t>
            </a:r>
          </a:p>
          <a:p>
            <a:r>
              <a:rPr lang="nn-NO" dirty="0"/>
              <a:t>Stemmesetlar ligg på rett stad</a:t>
            </a:r>
          </a:p>
          <a:p>
            <a:r>
              <a:rPr lang="nn-NO" dirty="0"/>
              <a:t>Pennar i alle </a:t>
            </a:r>
            <a:r>
              <a:rPr lang="nn-NO" dirty="0" err="1"/>
              <a:t>avlukke</a:t>
            </a:r>
            <a:endParaRPr lang="nn-NO" dirty="0"/>
          </a:p>
          <a:p>
            <a:r>
              <a:rPr lang="nn-NO" dirty="0"/>
              <a:t>Fjern alt som ikkje høyrer til i </a:t>
            </a:r>
            <a:r>
              <a:rPr lang="nn-NO" dirty="0" err="1"/>
              <a:t>avlukket</a:t>
            </a:r>
            <a:endParaRPr lang="nn-NO" dirty="0"/>
          </a:p>
          <a:p>
            <a:endParaRPr lang="nb-NO" dirty="0"/>
          </a:p>
        </p:txBody>
      </p:sp>
      <p:sp>
        <p:nvSpPr>
          <p:cNvPr id="4" name="Plassholder for dato 3">
            <a:extLst>
              <a:ext uri="{FF2B5EF4-FFF2-40B4-BE49-F238E27FC236}">
                <a16:creationId xmlns:a16="http://schemas.microsoft.com/office/drawing/2014/main" id="{F8A61E8E-4D4B-4E90-AA92-38B525D9C20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20E55EE-4C16-4095-85BF-83CB974D6152}"/>
              </a:ext>
            </a:extLst>
          </p:cNvPr>
          <p:cNvSpPr>
            <a:spLocks noGrp="1"/>
          </p:cNvSpPr>
          <p:nvPr>
            <p:ph type="sldNum" sz="quarter" idx="12"/>
          </p:nvPr>
        </p:nvSpPr>
        <p:spPr/>
        <p:txBody>
          <a:bodyPr/>
          <a:lstStyle/>
          <a:p>
            <a:fld id="{46765B28-40BF-0A46-BB8F-30D004035CD9}" type="slidenum">
              <a:rPr lang="nb-NO" smtClean="0"/>
              <a:t>32</a:t>
            </a:fld>
            <a:endParaRPr lang="nb-NO"/>
          </a:p>
        </p:txBody>
      </p:sp>
    </p:spTree>
    <p:extLst>
      <p:ext uri="{BB962C8B-B14F-4D97-AF65-F5344CB8AC3E}">
        <p14:creationId xmlns:p14="http://schemas.microsoft.com/office/powerpoint/2010/main" val="20040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A2D195-34C7-477B-8BDA-EBAA1B9C433B}"/>
              </a:ext>
            </a:extLst>
          </p:cNvPr>
          <p:cNvSpPr>
            <a:spLocks noGrp="1"/>
          </p:cNvSpPr>
          <p:nvPr>
            <p:ph type="title"/>
          </p:nvPr>
        </p:nvSpPr>
        <p:spPr/>
        <p:txBody>
          <a:bodyPr/>
          <a:lstStyle/>
          <a:p>
            <a:r>
              <a:rPr lang="nn-NO" dirty="0"/>
              <a:t>Utskrift av </a:t>
            </a:r>
            <a:r>
              <a:rPr lang="nn-NO" dirty="0" err="1"/>
              <a:t>avkryssingsmanntal</a:t>
            </a:r>
            <a:endParaRPr lang="nn-NO" dirty="0"/>
          </a:p>
        </p:txBody>
      </p:sp>
      <p:sp>
        <p:nvSpPr>
          <p:cNvPr id="3" name="Plassholder for innhold 2">
            <a:extLst>
              <a:ext uri="{FF2B5EF4-FFF2-40B4-BE49-F238E27FC236}">
                <a16:creationId xmlns:a16="http://schemas.microsoft.com/office/drawing/2014/main" id="{FBA82F1F-D02C-45D5-BEEB-FF259694BA52}"/>
              </a:ext>
            </a:extLst>
          </p:cNvPr>
          <p:cNvSpPr>
            <a:spLocks noGrp="1"/>
          </p:cNvSpPr>
          <p:nvPr>
            <p:ph idx="1"/>
          </p:nvPr>
        </p:nvSpPr>
        <p:spPr/>
        <p:txBody>
          <a:bodyPr/>
          <a:lstStyle/>
          <a:p>
            <a:r>
              <a:rPr lang="nn-NO" dirty="0" err="1"/>
              <a:t>Avkryssingsmanntal</a:t>
            </a:r>
            <a:r>
              <a:rPr lang="nn-NO" dirty="0"/>
              <a:t> skal skrivast ut </a:t>
            </a:r>
            <a:r>
              <a:rPr lang="nn-NO" dirty="0" err="1"/>
              <a:t>fra</a:t>
            </a:r>
            <a:r>
              <a:rPr lang="nn-NO" dirty="0"/>
              <a:t> valmodulen i Den norske kyrkja sitt medlemsregister.</a:t>
            </a:r>
          </a:p>
          <a:p>
            <a:r>
              <a:rPr lang="nn-NO" dirty="0"/>
              <a:t>Det blir opna for utskrift fredag 8. september.</a:t>
            </a:r>
          </a:p>
          <a:p>
            <a:r>
              <a:rPr lang="nn-NO" dirty="0"/>
              <a:t>Dei som har stemt digitalt vil vere markert med kryss i manntalet. Dei kan ikkje stemme på nytt på papir. </a:t>
            </a:r>
          </a:p>
          <a:p>
            <a:r>
              <a:rPr lang="nn-NO" dirty="0" err="1"/>
              <a:t>Avkryssingsmanntalet</a:t>
            </a:r>
            <a:r>
              <a:rPr lang="nn-NO" dirty="0"/>
              <a:t> er sortert på stemmekretsar. </a:t>
            </a:r>
          </a:p>
          <a:p>
            <a:r>
              <a:rPr lang="nn-NO" dirty="0"/>
              <a:t>Skriv ut </a:t>
            </a:r>
            <a:r>
              <a:rPr lang="nn-NO" b="1" dirty="0"/>
              <a:t>eit eksemplar av manntalet.</a:t>
            </a:r>
            <a:endParaRPr lang="nn-NO" dirty="0"/>
          </a:p>
          <a:p>
            <a:r>
              <a:rPr lang="nn-NO" dirty="0"/>
              <a:t>Del opp per stemmekrets for bruk i vallokalet i stemmekretsen.</a:t>
            </a:r>
          </a:p>
        </p:txBody>
      </p:sp>
      <p:sp>
        <p:nvSpPr>
          <p:cNvPr id="4" name="Plassholder for dato 3">
            <a:extLst>
              <a:ext uri="{FF2B5EF4-FFF2-40B4-BE49-F238E27FC236}">
                <a16:creationId xmlns:a16="http://schemas.microsoft.com/office/drawing/2014/main" id="{E958083F-EA24-46B2-AFD6-006A43248661}"/>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D0C3A9-D681-48D6-9D61-92B6F6715D64}"/>
              </a:ext>
            </a:extLst>
          </p:cNvPr>
          <p:cNvSpPr>
            <a:spLocks noGrp="1"/>
          </p:cNvSpPr>
          <p:nvPr>
            <p:ph type="sldNum" sz="quarter" idx="12"/>
          </p:nvPr>
        </p:nvSpPr>
        <p:spPr/>
        <p:txBody>
          <a:bodyPr/>
          <a:lstStyle/>
          <a:p>
            <a:fld id="{46765B28-40BF-0A46-BB8F-30D004035CD9}" type="slidenum">
              <a:rPr lang="nb-NO" smtClean="0"/>
              <a:t>33</a:t>
            </a:fld>
            <a:endParaRPr lang="nb-NO"/>
          </a:p>
        </p:txBody>
      </p:sp>
    </p:spTree>
    <p:extLst>
      <p:ext uri="{BB962C8B-B14F-4D97-AF65-F5344CB8AC3E}">
        <p14:creationId xmlns:p14="http://schemas.microsoft.com/office/powerpoint/2010/main" val="23076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630A36-3B12-429F-85A9-7E78E38E7BD7}"/>
              </a:ext>
            </a:extLst>
          </p:cNvPr>
          <p:cNvSpPr>
            <a:spLocks noGrp="1"/>
          </p:cNvSpPr>
          <p:nvPr>
            <p:ph type="title"/>
          </p:nvPr>
        </p:nvSpPr>
        <p:spPr/>
        <p:txBody>
          <a:bodyPr/>
          <a:lstStyle/>
          <a:p>
            <a:r>
              <a:rPr lang="nb-NO" dirty="0"/>
              <a:t>Førehandsstemming</a:t>
            </a:r>
          </a:p>
        </p:txBody>
      </p:sp>
      <p:sp>
        <p:nvSpPr>
          <p:cNvPr id="3" name="Plassholder for tekst 2">
            <a:extLst>
              <a:ext uri="{FF2B5EF4-FFF2-40B4-BE49-F238E27FC236}">
                <a16:creationId xmlns:a16="http://schemas.microsoft.com/office/drawing/2014/main" id="{E74ED3FB-5129-4DF0-9361-9E3BBAC1EDF7}"/>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83FD2915-F1F3-4DFE-B350-BF42ED4074D4}"/>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C012A5A8-560B-417D-B218-491AAFC261E7}"/>
              </a:ext>
            </a:extLst>
          </p:cNvPr>
          <p:cNvSpPr>
            <a:spLocks noGrp="1"/>
          </p:cNvSpPr>
          <p:nvPr>
            <p:ph type="sldNum" sz="quarter" idx="12"/>
          </p:nvPr>
        </p:nvSpPr>
        <p:spPr/>
        <p:txBody>
          <a:bodyPr/>
          <a:lstStyle/>
          <a:p>
            <a:fld id="{46765B28-40BF-0A46-BB8F-30D004035CD9}" type="slidenum">
              <a:rPr lang="nb-NO" smtClean="0"/>
              <a:pPr/>
              <a:t>34</a:t>
            </a:fld>
            <a:endParaRPr lang="nb-NO"/>
          </a:p>
        </p:txBody>
      </p:sp>
    </p:spTree>
    <p:extLst>
      <p:ext uri="{BB962C8B-B14F-4D97-AF65-F5344CB8AC3E}">
        <p14:creationId xmlns:p14="http://schemas.microsoft.com/office/powerpoint/2010/main" val="332031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BB1F38-9B9C-4EBA-B1EA-F5DDC289D5E3}"/>
              </a:ext>
            </a:extLst>
          </p:cNvPr>
          <p:cNvSpPr>
            <a:spLocks noGrp="1"/>
          </p:cNvSpPr>
          <p:nvPr>
            <p:ph type="title"/>
          </p:nvPr>
        </p:nvSpPr>
        <p:spPr/>
        <p:txBody>
          <a:bodyPr/>
          <a:lstStyle/>
          <a:p>
            <a:r>
              <a:rPr lang="nb-NO" dirty="0"/>
              <a:t>Perioden for førehandsstemming</a:t>
            </a:r>
          </a:p>
        </p:txBody>
      </p:sp>
      <p:sp>
        <p:nvSpPr>
          <p:cNvPr id="3" name="Plassholder for innhold 2">
            <a:extLst>
              <a:ext uri="{FF2B5EF4-FFF2-40B4-BE49-F238E27FC236}">
                <a16:creationId xmlns:a16="http://schemas.microsoft.com/office/drawing/2014/main" id="{84069F98-29ED-45C4-9703-DC4FD268FAC5}"/>
              </a:ext>
            </a:extLst>
          </p:cNvPr>
          <p:cNvSpPr>
            <a:spLocks noGrp="1"/>
          </p:cNvSpPr>
          <p:nvPr>
            <p:ph idx="1"/>
          </p:nvPr>
        </p:nvSpPr>
        <p:spPr/>
        <p:txBody>
          <a:bodyPr/>
          <a:lstStyle/>
          <a:p>
            <a:r>
              <a:rPr lang="nb-NO" dirty="0"/>
              <a:t>Digitalt: 10. august til 6. september</a:t>
            </a:r>
          </a:p>
          <a:p>
            <a:r>
              <a:rPr lang="nb-NO" dirty="0"/>
              <a:t>På papir i eige sokn: 10. august til 8. september </a:t>
            </a:r>
          </a:p>
          <a:p>
            <a:r>
              <a:rPr lang="nb-NO" dirty="0"/>
              <a:t>På papir i anna sokn: 10. august til 1. september</a:t>
            </a:r>
          </a:p>
          <a:p>
            <a:pPr marL="0" indent="0">
              <a:buNone/>
            </a:pPr>
            <a:endParaRPr lang="nb-NO" dirty="0"/>
          </a:p>
        </p:txBody>
      </p:sp>
      <p:sp>
        <p:nvSpPr>
          <p:cNvPr id="4" name="Plassholder for dato 3">
            <a:extLst>
              <a:ext uri="{FF2B5EF4-FFF2-40B4-BE49-F238E27FC236}">
                <a16:creationId xmlns:a16="http://schemas.microsoft.com/office/drawing/2014/main" id="{05D80E33-F3A7-49DB-AAE7-D84426B7828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A962424-AEEA-4125-9C93-270383E2DD20}"/>
              </a:ext>
            </a:extLst>
          </p:cNvPr>
          <p:cNvSpPr>
            <a:spLocks noGrp="1"/>
          </p:cNvSpPr>
          <p:nvPr>
            <p:ph type="sldNum" sz="quarter" idx="12"/>
          </p:nvPr>
        </p:nvSpPr>
        <p:spPr/>
        <p:txBody>
          <a:bodyPr/>
          <a:lstStyle/>
          <a:p>
            <a:fld id="{46765B28-40BF-0A46-BB8F-30D004035CD9}" type="slidenum">
              <a:rPr lang="nb-NO" smtClean="0"/>
              <a:t>35</a:t>
            </a:fld>
            <a:endParaRPr lang="nb-NO"/>
          </a:p>
        </p:txBody>
      </p:sp>
    </p:spTree>
    <p:extLst>
      <p:ext uri="{BB962C8B-B14F-4D97-AF65-F5344CB8AC3E}">
        <p14:creationId xmlns:p14="http://schemas.microsoft.com/office/powerpoint/2010/main" val="232013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F302C1-9728-4B19-B56B-801C681EC048}"/>
              </a:ext>
            </a:extLst>
          </p:cNvPr>
          <p:cNvSpPr>
            <a:spLocks noGrp="1"/>
          </p:cNvSpPr>
          <p:nvPr>
            <p:ph type="title"/>
          </p:nvPr>
        </p:nvSpPr>
        <p:spPr/>
        <p:txBody>
          <a:bodyPr/>
          <a:lstStyle/>
          <a:p>
            <a:r>
              <a:rPr lang="nb-NO" dirty="0"/>
              <a:t>Digital førehandsstemming</a:t>
            </a:r>
          </a:p>
        </p:txBody>
      </p:sp>
      <p:sp>
        <p:nvSpPr>
          <p:cNvPr id="3" name="Plassholder for innhold 2">
            <a:extLst>
              <a:ext uri="{FF2B5EF4-FFF2-40B4-BE49-F238E27FC236}">
                <a16:creationId xmlns:a16="http://schemas.microsoft.com/office/drawing/2014/main" id="{1209E4EA-81D8-4E28-B0C8-B7EFD0F74D3D}"/>
              </a:ext>
            </a:extLst>
          </p:cNvPr>
          <p:cNvSpPr>
            <a:spLocks noGrp="1"/>
          </p:cNvSpPr>
          <p:nvPr>
            <p:ph idx="1"/>
          </p:nvPr>
        </p:nvSpPr>
        <p:spPr/>
        <p:txBody>
          <a:bodyPr/>
          <a:lstStyle/>
          <a:p>
            <a:r>
              <a:rPr lang="nn-NO" dirty="0"/>
              <a:t>Veljarar loggar seg på med Bank-ID eller tilsvarande.</a:t>
            </a:r>
          </a:p>
          <a:p>
            <a:r>
              <a:rPr lang="nn-NO" dirty="0"/>
              <a:t>Ein kan stemme så mange gonger ein vil, den siste stemma blir den teljande. </a:t>
            </a:r>
          </a:p>
          <a:p>
            <a:r>
              <a:rPr lang="nn-NO" dirty="0"/>
              <a:t>Ein kan ikkje stemme på nytt på papir viss ein har stemt digitalt. </a:t>
            </a:r>
          </a:p>
          <a:p>
            <a:r>
              <a:rPr lang="nn-NO" dirty="0"/>
              <a:t>Det er veljaren som har ansvar for at det blir hemmeleg val. </a:t>
            </a:r>
          </a:p>
          <a:p>
            <a:endParaRPr lang="nn-NO" dirty="0"/>
          </a:p>
          <a:p>
            <a:pPr marL="0" indent="0">
              <a:buNone/>
            </a:pPr>
            <a:endParaRPr lang="nn-NO" dirty="0"/>
          </a:p>
          <a:p>
            <a:pPr marL="0" indent="0">
              <a:buNone/>
            </a:pPr>
            <a:r>
              <a:rPr lang="nn-NO" dirty="0"/>
              <a:t>Valhandboka punkt 7.3</a:t>
            </a:r>
          </a:p>
        </p:txBody>
      </p:sp>
      <p:sp>
        <p:nvSpPr>
          <p:cNvPr id="4" name="Plassholder for dato 3">
            <a:extLst>
              <a:ext uri="{FF2B5EF4-FFF2-40B4-BE49-F238E27FC236}">
                <a16:creationId xmlns:a16="http://schemas.microsoft.com/office/drawing/2014/main" id="{15957F8D-8345-4CC8-9001-FCAAC8A7BB6A}"/>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795F5F4-57AD-4CEA-9685-F5575C0FE594}"/>
              </a:ext>
            </a:extLst>
          </p:cNvPr>
          <p:cNvSpPr>
            <a:spLocks noGrp="1"/>
          </p:cNvSpPr>
          <p:nvPr>
            <p:ph type="sldNum" sz="quarter" idx="12"/>
          </p:nvPr>
        </p:nvSpPr>
        <p:spPr/>
        <p:txBody>
          <a:bodyPr/>
          <a:lstStyle/>
          <a:p>
            <a:fld id="{46765B28-40BF-0A46-BB8F-30D004035CD9}" type="slidenum">
              <a:rPr lang="nb-NO" smtClean="0"/>
              <a:t>36</a:t>
            </a:fld>
            <a:endParaRPr lang="nb-NO"/>
          </a:p>
        </p:txBody>
      </p:sp>
    </p:spTree>
    <p:extLst>
      <p:ext uri="{BB962C8B-B14F-4D97-AF65-F5344CB8AC3E}">
        <p14:creationId xmlns:p14="http://schemas.microsoft.com/office/powerpoint/2010/main" val="16649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C05293-0A83-41F1-95D4-E0BE8481031B}"/>
              </a:ext>
            </a:extLst>
          </p:cNvPr>
          <p:cNvSpPr>
            <a:spLocks noGrp="1"/>
          </p:cNvSpPr>
          <p:nvPr>
            <p:ph type="title"/>
          </p:nvPr>
        </p:nvSpPr>
        <p:spPr/>
        <p:txBody>
          <a:bodyPr/>
          <a:lstStyle/>
          <a:p>
            <a:r>
              <a:rPr lang="nb-NO" dirty="0"/>
              <a:t>Tid og stad for fysisk førehandsstemming</a:t>
            </a:r>
          </a:p>
        </p:txBody>
      </p:sp>
      <p:sp>
        <p:nvSpPr>
          <p:cNvPr id="3" name="Plassholder for innhold 2">
            <a:extLst>
              <a:ext uri="{FF2B5EF4-FFF2-40B4-BE49-F238E27FC236}">
                <a16:creationId xmlns:a16="http://schemas.microsoft.com/office/drawing/2014/main" id="{A31911B2-40D8-435A-859E-9EBE155A911C}"/>
              </a:ext>
            </a:extLst>
          </p:cNvPr>
          <p:cNvSpPr>
            <a:spLocks noGrp="1"/>
          </p:cNvSpPr>
          <p:nvPr>
            <p:ph idx="1"/>
          </p:nvPr>
        </p:nvSpPr>
        <p:spPr/>
        <p:txBody>
          <a:bodyPr/>
          <a:lstStyle/>
          <a:p>
            <a:r>
              <a:rPr lang="nn-NO" dirty="0"/>
              <a:t>Nasjonalt tidspunkt: 31. august frå 15:00 til 20:00. </a:t>
            </a:r>
          </a:p>
          <a:p>
            <a:r>
              <a:rPr lang="nn-NO" dirty="0"/>
              <a:t>Det </a:t>
            </a:r>
            <a:r>
              <a:rPr lang="nn-NO" b="1" dirty="0"/>
              <a:t>skal</a:t>
            </a:r>
            <a:r>
              <a:rPr lang="nn-NO" dirty="0"/>
              <a:t> også leggast til rette for førehandsstemmegiving: </a:t>
            </a:r>
          </a:p>
          <a:p>
            <a:pPr lvl="1"/>
            <a:r>
              <a:rPr lang="nn-NO" dirty="0"/>
              <a:t>I samband med ei gudsteneste minst ein søndag i perioden for førehandsstemmegiving</a:t>
            </a:r>
          </a:p>
          <a:p>
            <a:pPr lvl="1"/>
            <a:r>
              <a:rPr lang="nn-NO" dirty="0"/>
              <a:t>Minst to timar i veka i perioden for førehandsstemmegivinga.</a:t>
            </a:r>
          </a:p>
          <a:p>
            <a:r>
              <a:rPr lang="nn-NO" dirty="0"/>
              <a:t>Det </a:t>
            </a:r>
            <a:r>
              <a:rPr lang="nn-NO" b="1" dirty="0"/>
              <a:t>bør</a:t>
            </a:r>
            <a:r>
              <a:rPr lang="nn-NO" dirty="0"/>
              <a:t> også leggast til rette for førehandsstemmegiving:</a:t>
            </a:r>
          </a:p>
          <a:p>
            <a:pPr lvl="1"/>
            <a:r>
              <a:rPr lang="nn-NO" dirty="0"/>
              <a:t>På dei institusjonar som geografisk høyrer til det enkelte sokn</a:t>
            </a:r>
          </a:p>
          <a:p>
            <a:pPr lvl="1"/>
            <a:r>
              <a:rPr lang="nn-NO" dirty="0"/>
              <a:t>I samband med minst eit arrangement for unge.</a:t>
            </a:r>
          </a:p>
          <a:p>
            <a:r>
              <a:rPr lang="nn-NO" dirty="0"/>
              <a:t>Det må </a:t>
            </a:r>
            <a:r>
              <a:rPr lang="nn-NO" b="1" dirty="0"/>
              <a:t>alltid</a:t>
            </a:r>
            <a:r>
              <a:rPr lang="nn-NO" dirty="0"/>
              <a:t> vere minst to stemmemottakarar til stades!</a:t>
            </a:r>
          </a:p>
          <a:p>
            <a:endParaRPr lang="nb-NO" dirty="0"/>
          </a:p>
        </p:txBody>
      </p:sp>
      <p:sp>
        <p:nvSpPr>
          <p:cNvPr id="4" name="Plassholder for dato 3">
            <a:extLst>
              <a:ext uri="{FF2B5EF4-FFF2-40B4-BE49-F238E27FC236}">
                <a16:creationId xmlns:a16="http://schemas.microsoft.com/office/drawing/2014/main" id="{FB2F062E-9EA3-4E81-9F04-C35BD4F78AB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A2DDCA9-5949-4D0D-ACFB-85EA2B857FD5}"/>
              </a:ext>
            </a:extLst>
          </p:cNvPr>
          <p:cNvSpPr>
            <a:spLocks noGrp="1"/>
          </p:cNvSpPr>
          <p:nvPr>
            <p:ph type="sldNum" sz="quarter" idx="12"/>
          </p:nvPr>
        </p:nvSpPr>
        <p:spPr/>
        <p:txBody>
          <a:bodyPr/>
          <a:lstStyle/>
          <a:p>
            <a:fld id="{46765B28-40BF-0A46-BB8F-30D004035CD9}" type="slidenum">
              <a:rPr lang="nb-NO" smtClean="0"/>
              <a:t>37</a:t>
            </a:fld>
            <a:endParaRPr lang="nb-NO"/>
          </a:p>
        </p:txBody>
      </p:sp>
    </p:spTree>
    <p:extLst>
      <p:ext uri="{BB962C8B-B14F-4D97-AF65-F5344CB8AC3E}">
        <p14:creationId xmlns:p14="http://schemas.microsoft.com/office/powerpoint/2010/main" val="196784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A6B51-0B74-4B99-B088-4E4AFAACF41F}"/>
              </a:ext>
            </a:extLst>
          </p:cNvPr>
          <p:cNvSpPr>
            <a:spLocks noGrp="1"/>
          </p:cNvSpPr>
          <p:nvPr>
            <p:ph type="title"/>
          </p:nvPr>
        </p:nvSpPr>
        <p:spPr/>
        <p:txBody>
          <a:bodyPr/>
          <a:lstStyle/>
          <a:p>
            <a:r>
              <a:rPr lang="nb-NO" dirty="0"/>
              <a:t>Mottak av førehandsstemmer</a:t>
            </a:r>
          </a:p>
        </p:txBody>
      </p:sp>
      <p:sp>
        <p:nvSpPr>
          <p:cNvPr id="3" name="Plassholder for innhold 2">
            <a:extLst>
              <a:ext uri="{FF2B5EF4-FFF2-40B4-BE49-F238E27FC236}">
                <a16:creationId xmlns:a16="http://schemas.microsoft.com/office/drawing/2014/main" id="{FB0AE961-324A-453A-85DC-59026C2AD706}"/>
              </a:ext>
            </a:extLst>
          </p:cNvPr>
          <p:cNvSpPr>
            <a:spLocks noGrp="1"/>
          </p:cNvSpPr>
          <p:nvPr>
            <p:ph idx="1"/>
          </p:nvPr>
        </p:nvSpPr>
        <p:spPr/>
        <p:txBody>
          <a:bodyPr/>
          <a:lstStyle/>
          <a:p>
            <a:r>
              <a:rPr lang="nn-NO" dirty="0"/>
              <a:t>Sjå nærare rettleiing:</a:t>
            </a:r>
          </a:p>
          <a:p>
            <a:pPr lvl="1"/>
            <a:r>
              <a:rPr lang="nn-NO" dirty="0"/>
              <a:t>Valhandboka punkt 7.9.3 og 7.9.4.</a:t>
            </a:r>
          </a:p>
          <a:p>
            <a:pPr lvl="1"/>
            <a:r>
              <a:rPr lang="nn-NO" dirty="0"/>
              <a:t>Eigen rettleiing for mottak av førehandsstemmer som kjem på ressursbanken. </a:t>
            </a:r>
          </a:p>
          <a:p>
            <a:pPr lvl="1"/>
            <a:r>
              <a:rPr lang="nn-NO" dirty="0"/>
              <a:t>Video som kjem på ressursbanken. </a:t>
            </a:r>
          </a:p>
          <a:p>
            <a:pPr lvl="1"/>
            <a:endParaRPr lang="nb-NO" dirty="0"/>
          </a:p>
        </p:txBody>
      </p:sp>
      <p:sp>
        <p:nvSpPr>
          <p:cNvPr id="4" name="Plassholder for dato 3">
            <a:extLst>
              <a:ext uri="{FF2B5EF4-FFF2-40B4-BE49-F238E27FC236}">
                <a16:creationId xmlns:a16="http://schemas.microsoft.com/office/drawing/2014/main" id="{5FB099AB-B374-4E8D-BFC0-4E3610A0F1A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BD607E3-E542-4FF1-AB3B-1E5B58CBBD4F}"/>
              </a:ext>
            </a:extLst>
          </p:cNvPr>
          <p:cNvSpPr>
            <a:spLocks noGrp="1"/>
          </p:cNvSpPr>
          <p:nvPr>
            <p:ph type="sldNum" sz="quarter" idx="12"/>
          </p:nvPr>
        </p:nvSpPr>
        <p:spPr/>
        <p:txBody>
          <a:bodyPr/>
          <a:lstStyle/>
          <a:p>
            <a:fld id="{46765B28-40BF-0A46-BB8F-30D004035CD9}" type="slidenum">
              <a:rPr lang="nb-NO" smtClean="0"/>
              <a:t>38</a:t>
            </a:fld>
            <a:endParaRPr lang="nb-NO"/>
          </a:p>
        </p:txBody>
      </p:sp>
    </p:spTree>
    <p:extLst>
      <p:ext uri="{BB962C8B-B14F-4D97-AF65-F5344CB8AC3E}">
        <p14:creationId xmlns:p14="http://schemas.microsoft.com/office/powerpoint/2010/main" val="30926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FD35D-B720-485C-85DD-08342ABF1614}"/>
              </a:ext>
            </a:extLst>
          </p:cNvPr>
          <p:cNvSpPr>
            <a:spLocks noGrp="1"/>
          </p:cNvSpPr>
          <p:nvPr>
            <p:ph type="title"/>
          </p:nvPr>
        </p:nvSpPr>
        <p:spPr/>
        <p:txBody>
          <a:bodyPr/>
          <a:lstStyle/>
          <a:p>
            <a:r>
              <a:rPr lang="nn-NO" dirty="0"/>
              <a:t>Mottak av førehandsstemmer: </a:t>
            </a:r>
            <a:r>
              <a:rPr lang="nn-NO" sz="3200" dirty="0"/>
              <a:t>Veljar som er manntalsført i soknet</a:t>
            </a:r>
            <a:endParaRPr lang="nn-NO" dirty="0"/>
          </a:p>
        </p:txBody>
      </p:sp>
      <p:sp>
        <p:nvSpPr>
          <p:cNvPr id="3" name="Plassholder for innhold 2">
            <a:extLst>
              <a:ext uri="{FF2B5EF4-FFF2-40B4-BE49-F238E27FC236}">
                <a16:creationId xmlns:a16="http://schemas.microsoft.com/office/drawing/2014/main" id="{5CCA40EE-DA6F-499F-9071-97909B3BA019}"/>
              </a:ext>
            </a:extLst>
          </p:cNvPr>
          <p:cNvSpPr>
            <a:spLocks noGrp="1"/>
          </p:cNvSpPr>
          <p:nvPr>
            <p:ph sz="half" idx="1"/>
          </p:nvPr>
        </p:nvSpPr>
        <p:spPr/>
        <p:txBody>
          <a:bodyPr/>
          <a:lstStyle/>
          <a:p>
            <a:pPr marL="514350" indent="-514350">
              <a:buFont typeface="+mj-lt"/>
              <a:buAutoNum type="arabicPeriod"/>
            </a:pPr>
            <a:r>
              <a:rPr lang="nn-NO" sz="2400" dirty="0"/>
              <a:t>Gi rettleiing til veljar. </a:t>
            </a:r>
          </a:p>
          <a:p>
            <a:pPr marL="514350" indent="-514350">
              <a:buFont typeface="+mj-lt"/>
              <a:buAutoNum type="arabicPeriod"/>
            </a:pPr>
            <a:r>
              <a:rPr lang="nn-NO" sz="2400" dirty="0"/>
              <a:t>Veljar gjer sine val usett og i einerom.</a:t>
            </a:r>
          </a:p>
          <a:p>
            <a:pPr marL="514350" indent="-514350">
              <a:buFont typeface="+mj-lt"/>
              <a:buAutoNum type="arabicPeriod"/>
            </a:pPr>
            <a:r>
              <a:rPr lang="nn-NO" sz="2400" dirty="0"/>
              <a:t>Veljar legitimerer seg.</a:t>
            </a:r>
          </a:p>
          <a:p>
            <a:pPr marL="514350" indent="-514350">
              <a:buFont typeface="+mj-lt"/>
              <a:buAutoNum type="arabicPeriod"/>
            </a:pPr>
            <a:r>
              <a:rPr lang="nn-NO" sz="2400" dirty="0"/>
              <a:t>Stemmesetlane blir stempla. </a:t>
            </a:r>
          </a:p>
          <a:p>
            <a:pPr marL="514350" indent="-514350">
              <a:buFont typeface="+mj-lt"/>
              <a:buAutoNum type="arabicPeriod"/>
            </a:pPr>
            <a:r>
              <a:rPr lang="nn-NO" sz="2400" dirty="0"/>
              <a:t>Veljar legg stemmesetlane i stemmesetelkonvoluttar. </a:t>
            </a:r>
          </a:p>
          <a:p>
            <a:pPr marL="514350" indent="-514350">
              <a:buFont typeface="+mj-lt"/>
              <a:buAutoNum type="arabicPeriod"/>
            </a:pPr>
            <a:r>
              <a:rPr lang="nn-NO" sz="2400" dirty="0"/>
              <a:t>a. Stemmemottakar legg stemmesetelkonvoluttane i omslagskonvolutt.</a:t>
            </a:r>
          </a:p>
          <a:p>
            <a:endParaRPr lang="nb-NO" dirty="0"/>
          </a:p>
        </p:txBody>
      </p:sp>
      <p:sp>
        <p:nvSpPr>
          <p:cNvPr id="4" name="Plassholder for innhold 3">
            <a:extLst>
              <a:ext uri="{FF2B5EF4-FFF2-40B4-BE49-F238E27FC236}">
                <a16:creationId xmlns:a16="http://schemas.microsoft.com/office/drawing/2014/main" id="{073273B5-1227-42B5-84B2-F31BC398A36B}"/>
              </a:ext>
            </a:extLst>
          </p:cNvPr>
          <p:cNvSpPr>
            <a:spLocks noGrp="1"/>
          </p:cNvSpPr>
          <p:nvPr>
            <p:ph sz="half" idx="2"/>
          </p:nvPr>
        </p:nvSpPr>
        <p:spPr/>
        <p:txBody>
          <a:bodyPr/>
          <a:lstStyle/>
          <a:p>
            <a:pPr marL="514350" indent="-514350">
              <a:buFont typeface="+mj-lt"/>
              <a:buAutoNum type="arabicPeriod" startAt="6"/>
            </a:pPr>
            <a:r>
              <a:rPr lang="nn-NO" sz="2400" dirty="0"/>
              <a:t>b. Namn, fødselsdato og adresse skal skrivast på omslagskonvolutten. </a:t>
            </a:r>
          </a:p>
          <a:p>
            <a:pPr marL="514350" indent="-514350">
              <a:buFont typeface="+mj-lt"/>
              <a:buAutoNum type="arabicPeriod" startAt="6"/>
            </a:pPr>
            <a:r>
              <a:rPr lang="nn-NO" sz="2400" dirty="0"/>
              <a:t>Stemmemottakar skriv på tid og stad for stemmegivinga på omslagskonvolutten og skriv under.</a:t>
            </a:r>
          </a:p>
          <a:p>
            <a:pPr marL="514350" indent="-514350">
              <a:buFont typeface="+mj-lt"/>
              <a:buAutoNum type="arabicPeriod" startAt="6"/>
            </a:pPr>
            <a:r>
              <a:rPr lang="nn-NO" sz="2400" dirty="0"/>
              <a:t>Veljar legg omslagskonvolutten i urna.</a:t>
            </a:r>
          </a:p>
          <a:p>
            <a:pPr marL="514350" indent="-514350">
              <a:buFont typeface="+mj-lt"/>
              <a:buAutoNum type="arabicPeriod" startAt="6"/>
            </a:pPr>
            <a:r>
              <a:rPr lang="nn-NO" sz="2400" dirty="0"/>
              <a:t>Stemmemottakar fyller ut skjema.</a:t>
            </a:r>
            <a:endParaRPr lang="nn-NO" dirty="0"/>
          </a:p>
        </p:txBody>
      </p:sp>
      <p:sp>
        <p:nvSpPr>
          <p:cNvPr id="5" name="Plassholder for dato 4">
            <a:extLst>
              <a:ext uri="{FF2B5EF4-FFF2-40B4-BE49-F238E27FC236}">
                <a16:creationId xmlns:a16="http://schemas.microsoft.com/office/drawing/2014/main" id="{A8D77D94-B7FF-481C-BEEC-98EE9C0F035E}"/>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EB845470-75E0-442B-B251-E673798F849F}"/>
              </a:ext>
            </a:extLst>
          </p:cNvPr>
          <p:cNvSpPr>
            <a:spLocks noGrp="1"/>
          </p:cNvSpPr>
          <p:nvPr>
            <p:ph type="sldNum" sz="quarter" idx="12"/>
          </p:nvPr>
        </p:nvSpPr>
        <p:spPr/>
        <p:txBody>
          <a:bodyPr/>
          <a:lstStyle/>
          <a:p>
            <a:fld id="{46765B28-40BF-0A46-BB8F-30D004035CD9}" type="slidenum">
              <a:rPr lang="nb-NO" smtClean="0"/>
              <a:t>39</a:t>
            </a:fld>
            <a:endParaRPr lang="nb-NO"/>
          </a:p>
        </p:txBody>
      </p:sp>
    </p:spTree>
    <p:extLst>
      <p:ext uri="{BB962C8B-B14F-4D97-AF65-F5344CB8AC3E}">
        <p14:creationId xmlns:p14="http://schemas.microsoft.com/office/powerpoint/2010/main" val="176822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6D574B-9419-49DF-A040-BBE2DB9B58C1}"/>
              </a:ext>
            </a:extLst>
          </p:cNvPr>
          <p:cNvSpPr>
            <a:spLocks noGrp="1"/>
          </p:cNvSpPr>
          <p:nvPr>
            <p:ph type="title"/>
          </p:nvPr>
        </p:nvSpPr>
        <p:spPr/>
        <p:txBody>
          <a:bodyPr/>
          <a:lstStyle/>
          <a:p>
            <a:r>
              <a:rPr lang="nb-NO" dirty="0"/>
              <a:t>Formålet med kurset</a:t>
            </a:r>
          </a:p>
        </p:txBody>
      </p:sp>
      <p:sp>
        <p:nvSpPr>
          <p:cNvPr id="3" name="Plassholder for innhold 2">
            <a:extLst>
              <a:ext uri="{FF2B5EF4-FFF2-40B4-BE49-F238E27FC236}">
                <a16:creationId xmlns:a16="http://schemas.microsoft.com/office/drawing/2014/main" id="{02557788-8177-4839-88AB-764F0444B261}"/>
              </a:ext>
            </a:extLst>
          </p:cNvPr>
          <p:cNvSpPr>
            <a:spLocks noGrp="1"/>
          </p:cNvSpPr>
          <p:nvPr>
            <p:ph idx="1"/>
          </p:nvPr>
        </p:nvSpPr>
        <p:spPr/>
        <p:txBody>
          <a:bodyPr/>
          <a:lstStyle/>
          <a:p>
            <a:pPr marL="0" indent="0">
              <a:buNone/>
            </a:pPr>
            <a:r>
              <a:rPr lang="nn-NO" dirty="0"/>
              <a:t>Gjennom…</a:t>
            </a:r>
          </a:p>
          <a:p>
            <a:pPr lvl="1"/>
            <a:r>
              <a:rPr lang="nn-NO" dirty="0"/>
              <a:t>Å gi ein introduksjon til breidda av kyrkjevalet</a:t>
            </a:r>
          </a:p>
          <a:p>
            <a:pPr lvl="1"/>
            <a:r>
              <a:rPr lang="nn-NO" dirty="0"/>
              <a:t>Å fremme tryggleik på dei viktigaste oppgåvene (mottak av stemmer, oppteljing, mv)</a:t>
            </a:r>
          </a:p>
          <a:p>
            <a:pPr lvl="1"/>
            <a:r>
              <a:rPr lang="nn-NO" dirty="0"/>
              <a:t>Å utruste til effektiv bruk av valhandboka ved «alle dei andre» oppgåvene</a:t>
            </a:r>
          </a:p>
          <a:p>
            <a:endParaRPr lang="nn-NO" dirty="0"/>
          </a:p>
          <a:p>
            <a:pPr marL="0" indent="0">
              <a:buNone/>
            </a:pPr>
            <a:r>
              <a:rPr lang="nn-NO" dirty="0"/>
              <a:t>… skal vi oppnå målet om</a:t>
            </a:r>
          </a:p>
          <a:p>
            <a:pPr lvl="1"/>
            <a:r>
              <a:rPr lang="nn-NO" dirty="0"/>
              <a:t>At medlemmene av Den norske kyrkja ved frie og hemmelege val skal kunne velje sine representantar til sokneråd, bispedømeråd og Kyrkjemøtet</a:t>
            </a:r>
          </a:p>
          <a:p>
            <a:endParaRPr lang="nb-NO" dirty="0"/>
          </a:p>
        </p:txBody>
      </p:sp>
      <p:sp>
        <p:nvSpPr>
          <p:cNvPr id="4" name="Plassholder for dato 3">
            <a:extLst>
              <a:ext uri="{FF2B5EF4-FFF2-40B4-BE49-F238E27FC236}">
                <a16:creationId xmlns:a16="http://schemas.microsoft.com/office/drawing/2014/main" id="{83B5887B-A61E-431C-8F3F-0AD84DE66BB0}"/>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09F5A5B-49CD-4CE8-9F6E-B513A4C19BEF}"/>
              </a:ext>
            </a:extLst>
          </p:cNvPr>
          <p:cNvSpPr>
            <a:spLocks noGrp="1"/>
          </p:cNvSpPr>
          <p:nvPr>
            <p:ph type="sldNum" sz="quarter" idx="12"/>
          </p:nvPr>
        </p:nvSpPr>
        <p:spPr/>
        <p:txBody>
          <a:bodyPr/>
          <a:lstStyle/>
          <a:p>
            <a:fld id="{46765B28-40BF-0A46-BB8F-30D004035CD9}" type="slidenum">
              <a:rPr lang="nb-NO" smtClean="0"/>
              <a:t>4</a:t>
            </a:fld>
            <a:endParaRPr lang="nb-NO"/>
          </a:p>
        </p:txBody>
      </p:sp>
    </p:spTree>
    <p:extLst>
      <p:ext uri="{BB962C8B-B14F-4D97-AF65-F5344CB8AC3E}">
        <p14:creationId xmlns:p14="http://schemas.microsoft.com/office/powerpoint/2010/main" val="29358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A8042F-5E8B-4F27-9E9A-3B8D55954498}"/>
              </a:ext>
            </a:extLst>
          </p:cNvPr>
          <p:cNvSpPr>
            <a:spLocks noGrp="1"/>
          </p:cNvSpPr>
          <p:nvPr>
            <p:ph type="title"/>
          </p:nvPr>
        </p:nvSpPr>
        <p:spPr/>
        <p:txBody>
          <a:bodyPr/>
          <a:lstStyle/>
          <a:p>
            <a:r>
              <a:rPr lang="nn-NO" dirty="0"/>
              <a:t>Mottak av førehandsstemmer: </a:t>
            </a:r>
            <a:r>
              <a:rPr lang="nn-NO" sz="3200" dirty="0"/>
              <a:t>Veljar som er manntalsført i anna sokn</a:t>
            </a:r>
            <a:endParaRPr lang="nn-NO" dirty="0"/>
          </a:p>
        </p:txBody>
      </p:sp>
      <p:sp>
        <p:nvSpPr>
          <p:cNvPr id="3" name="Plassholder for innhold 2">
            <a:extLst>
              <a:ext uri="{FF2B5EF4-FFF2-40B4-BE49-F238E27FC236}">
                <a16:creationId xmlns:a16="http://schemas.microsoft.com/office/drawing/2014/main" id="{D8C63A7F-835D-4ABA-B2CB-3ADC95D31A94}"/>
              </a:ext>
            </a:extLst>
          </p:cNvPr>
          <p:cNvSpPr>
            <a:spLocks noGrp="1"/>
          </p:cNvSpPr>
          <p:nvPr>
            <p:ph sz="half" idx="1"/>
          </p:nvPr>
        </p:nvSpPr>
        <p:spPr/>
        <p:txBody>
          <a:bodyPr/>
          <a:lstStyle/>
          <a:p>
            <a:pPr marL="514350" indent="-514350">
              <a:buFont typeface="+mj-lt"/>
              <a:buAutoNum type="arabicPeriod"/>
            </a:pPr>
            <a:r>
              <a:rPr lang="nn-NO" sz="2400" dirty="0"/>
              <a:t>Finn rette stemmesetlar.</a:t>
            </a:r>
          </a:p>
          <a:p>
            <a:pPr marL="514350" indent="-514350">
              <a:buFont typeface="+mj-lt"/>
              <a:buAutoNum type="arabicPeriod"/>
            </a:pPr>
            <a:r>
              <a:rPr lang="nn-NO" sz="2400" dirty="0"/>
              <a:t>Veljar gjer sine val usett og i einerom.</a:t>
            </a:r>
          </a:p>
          <a:p>
            <a:pPr marL="514350" indent="-514350">
              <a:buFont typeface="+mj-lt"/>
              <a:buAutoNum type="arabicPeriod"/>
            </a:pPr>
            <a:r>
              <a:rPr lang="nn-NO" sz="2400" dirty="0"/>
              <a:t>Veljar legitimerer seg.</a:t>
            </a:r>
          </a:p>
          <a:p>
            <a:pPr marL="514350" indent="-514350">
              <a:buFont typeface="+mj-lt"/>
              <a:buAutoNum type="arabicPeriod"/>
            </a:pPr>
            <a:r>
              <a:rPr lang="nn-NO" sz="2400" dirty="0"/>
              <a:t>Stemmesetlane blir stempla. </a:t>
            </a:r>
          </a:p>
          <a:p>
            <a:pPr marL="514350" indent="-514350">
              <a:buFont typeface="+mj-lt"/>
              <a:buAutoNum type="arabicPeriod"/>
            </a:pPr>
            <a:r>
              <a:rPr lang="nn-NO" sz="2400" dirty="0"/>
              <a:t>Veljar legg stemmesetlane i stemmesetelkonvoluttar. </a:t>
            </a:r>
          </a:p>
          <a:p>
            <a:pPr marL="514350" indent="-514350">
              <a:buFont typeface="+mj-lt"/>
              <a:buAutoNum type="arabicPeriod"/>
            </a:pPr>
            <a:r>
              <a:rPr lang="nn-NO" sz="2400" dirty="0"/>
              <a:t>a. Stemmemottakar legg stemmesetelkonvoluttane i omslagskonvolutt.</a:t>
            </a:r>
          </a:p>
          <a:p>
            <a:pPr marL="0" indent="0">
              <a:buNone/>
            </a:pPr>
            <a:endParaRPr lang="nb-NO" dirty="0"/>
          </a:p>
        </p:txBody>
      </p:sp>
      <p:sp>
        <p:nvSpPr>
          <p:cNvPr id="4" name="Plassholder for innhold 3">
            <a:extLst>
              <a:ext uri="{FF2B5EF4-FFF2-40B4-BE49-F238E27FC236}">
                <a16:creationId xmlns:a16="http://schemas.microsoft.com/office/drawing/2014/main" id="{2E8C6530-6139-4BF3-B220-5957EC4B50F5}"/>
              </a:ext>
            </a:extLst>
          </p:cNvPr>
          <p:cNvSpPr>
            <a:spLocks noGrp="1"/>
          </p:cNvSpPr>
          <p:nvPr>
            <p:ph sz="half" idx="2"/>
          </p:nvPr>
        </p:nvSpPr>
        <p:spPr/>
        <p:txBody>
          <a:bodyPr/>
          <a:lstStyle/>
          <a:p>
            <a:pPr marL="514350" indent="-514350">
              <a:buFont typeface="+mj-lt"/>
              <a:buAutoNum type="arabicPeriod" startAt="6"/>
            </a:pPr>
            <a:r>
              <a:rPr lang="nn-NO" sz="2400" dirty="0"/>
              <a:t>b. Namn, fødselsdato og adresse skal skrivast på omslagskonvolutten. </a:t>
            </a:r>
          </a:p>
          <a:p>
            <a:pPr marL="514350" indent="-514350">
              <a:buFont typeface="+mj-lt"/>
              <a:buAutoNum type="arabicPeriod" startAt="6"/>
            </a:pPr>
            <a:r>
              <a:rPr lang="nn-NO" sz="2400" dirty="0"/>
              <a:t>Stemmemottakar skriv på tid og stad for stemmegivinga på omslagskonvolutten og skriv under.</a:t>
            </a:r>
          </a:p>
          <a:p>
            <a:pPr marL="514350" indent="-514350">
              <a:buFont typeface="+mj-lt"/>
              <a:buAutoNum type="arabicPeriod" startAt="6"/>
            </a:pPr>
            <a:r>
              <a:rPr lang="nn-NO" sz="2400" dirty="0"/>
              <a:t>Stemmemottakar fyller ut skjema.</a:t>
            </a:r>
          </a:p>
          <a:p>
            <a:pPr marL="514350" indent="-514350">
              <a:buFont typeface="+mj-lt"/>
              <a:buAutoNum type="arabicPeriod" startAt="6"/>
            </a:pPr>
            <a:r>
              <a:rPr lang="nn-NO" sz="2400" dirty="0"/>
              <a:t>Stemma blir sendt til rett sokn så fort som mogleg. </a:t>
            </a:r>
          </a:p>
          <a:p>
            <a:endParaRPr lang="nb-NO" dirty="0"/>
          </a:p>
        </p:txBody>
      </p:sp>
      <p:sp>
        <p:nvSpPr>
          <p:cNvPr id="5" name="Plassholder for dato 4">
            <a:extLst>
              <a:ext uri="{FF2B5EF4-FFF2-40B4-BE49-F238E27FC236}">
                <a16:creationId xmlns:a16="http://schemas.microsoft.com/office/drawing/2014/main" id="{EFCCEFCB-69A5-45FD-9118-D834DE76D7D0}"/>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060F2B51-8E30-4BB3-9B83-46CE04EDBF7E}"/>
              </a:ext>
            </a:extLst>
          </p:cNvPr>
          <p:cNvSpPr>
            <a:spLocks noGrp="1"/>
          </p:cNvSpPr>
          <p:nvPr>
            <p:ph type="sldNum" sz="quarter" idx="12"/>
          </p:nvPr>
        </p:nvSpPr>
        <p:spPr/>
        <p:txBody>
          <a:bodyPr/>
          <a:lstStyle/>
          <a:p>
            <a:fld id="{46765B28-40BF-0A46-BB8F-30D004035CD9}" type="slidenum">
              <a:rPr lang="nb-NO" smtClean="0"/>
              <a:t>40</a:t>
            </a:fld>
            <a:endParaRPr lang="nb-NO"/>
          </a:p>
        </p:txBody>
      </p:sp>
    </p:spTree>
    <p:extLst>
      <p:ext uri="{BB962C8B-B14F-4D97-AF65-F5344CB8AC3E}">
        <p14:creationId xmlns:p14="http://schemas.microsoft.com/office/powerpoint/2010/main" val="323495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1D060C-0464-4F88-B4E5-99CBA09E48F4}"/>
              </a:ext>
            </a:extLst>
          </p:cNvPr>
          <p:cNvSpPr>
            <a:spLocks noGrp="1"/>
          </p:cNvSpPr>
          <p:nvPr>
            <p:ph type="title"/>
          </p:nvPr>
        </p:nvSpPr>
        <p:spPr/>
        <p:txBody>
          <a:bodyPr/>
          <a:lstStyle/>
          <a:p>
            <a:r>
              <a:rPr lang="nb-NO" dirty="0"/>
              <a:t>Valting</a:t>
            </a:r>
          </a:p>
        </p:txBody>
      </p:sp>
      <p:sp>
        <p:nvSpPr>
          <p:cNvPr id="3" name="Plassholder for tekst 2">
            <a:extLst>
              <a:ext uri="{FF2B5EF4-FFF2-40B4-BE49-F238E27FC236}">
                <a16:creationId xmlns:a16="http://schemas.microsoft.com/office/drawing/2014/main" id="{EDAC4784-4B88-4038-A455-91F42BA64CDB}"/>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8424C694-9A10-4A1A-9CD8-4CA911D0D5DA}"/>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0A8478AC-2B4A-453F-9C11-3BA36C0AF35D}"/>
              </a:ext>
            </a:extLst>
          </p:cNvPr>
          <p:cNvSpPr>
            <a:spLocks noGrp="1"/>
          </p:cNvSpPr>
          <p:nvPr>
            <p:ph type="sldNum" sz="quarter" idx="12"/>
          </p:nvPr>
        </p:nvSpPr>
        <p:spPr/>
        <p:txBody>
          <a:bodyPr/>
          <a:lstStyle/>
          <a:p>
            <a:fld id="{46765B28-40BF-0A46-BB8F-30D004035CD9}" type="slidenum">
              <a:rPr lang="nb-NO" smtClean="0"/>
              <a:pPr/>
              <a:t>41</a:t>
            </a:fld>
            <a:endParaRPr lang="nb-NO"/>
          </a:p>
        </p:txBody>
      </p:sp>
    </p:spTree>
    <p:extLst>
      <p:ext uri="{BB962C8B-B14F-4D97-AF65-F5344CB8AC3E}">
        <p14:creationId xmlns:p14="http://schemas.microsoft.com/office/powerpoint/2010/main" val="217665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5D5EB-F769-45FA-82B0-8F84E3293F2D}"/>
              </a:ext>
            </a:extLst>
          </p:cNvPr>
          <p:cNvSpPr>
            <a:spLocks noGrp="1"/>
          </p:cNvSpPr>
          <p:nvPr>
            <p:ph type="title"/>
          </p:nvPr>
        </p:nvSpPr>
        <p:spPr/>
        <p:txBody>
          <a:bodyPr/>
          <a:lstStyle/>
          <a:p>
            <a:r>
              <a:rPr lang="nn-NO" sz="3200" cap="none" dirty="0">
                <a:latin typeface="+mj-lt"/>
              </a:rPr>
              <a:t>Opningstider og vallokale - Valting</a:t>
            </a:r>
          </a:p>
        </p:txBody>
      </p:sp>
      <p:sp>
        <p:nvSpPr>
          <p:cNvPr id="3" name="Plassholder for innhold 2">
            <a:extLst>
              <a:ext uri="{FF2B5EF4-FFF2-40B4-BE49-F238E27FC236}">
                <a16:creationId xmlns:a16="http://schemas.microsoft.com/office/drawing/2014/main" id="{0E95CA3F-5F49-45E1-AC67-A0A508229890}"/>
              </a:ext>
            </a:extLst>
          </p:cNvPr>
          <p:cNvSpPr>
            <a:spLocks noGrp="1"/>
          </p:cNvSpPr>
          <p:nvPr>
            <p:ph idx="1"/>
          </p:nvPr>
        </p:nvSpPr>
        <p:spPr/>
        <p:txBody>
          <a:bodyPr/>
          <a:lstStyle/>
          <a:p>
            <a:pPr marL="0" indent="0">
              <a:buNone/>
            </a:pPr>
            <a:r>
              <a:rPr lang="nn-NO" dirty="0"/>
              <a:t>Valdagar</a:t>
            </a:r>
          </a:p>
          <a:p>
            <a:r>
              <a:rPr lang="nn-NO" dirty="0"/>
              <a:t>(10. og) 11. september</a:t>
            </a:r>
          </a:p>
          <a:p>
            <a:pPr marL="0" indent="0">
              <a:buNone/>
            </a:pPr>
            <a:r>
              <a:rPr lang="nn-NO" dirty="0"/>
              <a:t>Tid og stad</a:t>
            </a:r>
          </a:p>
          <a:p>
            <a:r>
              <a:rPr lang="nn-NO" sz="2400" dirty="0"/>
              <a:t>Skal vere i lokale i direkte nærleik til kommunestyre- og fylkestingsvalet</a:t>
            </a:r>
          </a:p>
          <a:p>
            <a:r>
              <a:rPr lang="nn-NO" sz="2400" dirty="0"/>
              <a:t>Skal ha same opningstider og -dagar som kommunestyre- og fylkestingsvalet i kommunen</a:t>
            </a:r>
          </a:p>
          <a:p>
            <a:r>
              <a:rPr lang="nn-NO" sz="2400" dirty="0"/>
              <a:t>Stemmegiving i samband med gudsteneste 10. september kan haldast som del av valtinget</a:t>
            </a:r>
          </a:p>
          <a:p>
            <a:endParaRPr lang="nb-NO" dirty="0"/>
          </a:p>
        </p:txBody>
      </p:sp>
      <p:sp>
        <p:nvSpPr>
          <p:cNvPr id="4" name="Plassholder for dato 3">
            <a:extLst>
              <a:ext uri="{FF2B5EF4-FFF2-40B4-BE49-F238E27FC236}">
                <a16:creationId xmlns:a16="http://schemas.microsoft.com/office/drawing/2014/main" id="{DE35E2A6-3172-4F8C-B9C7-DB3220FE5AB2}"/>
              </a:ext>
            </a:extLst>
          </p:cNvPr>
          <p:cNvSpPr>
            <a:spLocks noGrp="1"/>
          </p:cNvSpPr>
          <p:nvPr>
            <p:ph type="dt" sz="half" idx="10"/>
          </p:nvPr>
        </p:nvSpPr>
        <p:spPr/>
        <p:txBody>
          <a:bodyPr/>
          <a:lstStyle/>
          <a:p>
            <a:fld id="{A5D9E034-4DC0-4439-B5F8-DC204C2F2D72}" type="datetime1">
              <a:rPr lang="en-US" smtClean="0"/>
              <a:t>11/24/2022</a:t>
            </a:fld>
            <a:endParaRPr lang="en-US"/>
          </a:p>
        </p:txBody>
      </p:sp>
    </p:spTree>
    <p:extLst>
      <p:ext uri="{BB962C8B-B14F-4D97-AF65-F5344CB8AC3E}">
        <p14:creationId xmlns:p14="http://schemas.microsoft.com/office/powerpoint/2010/main" val="270626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2D50F-26C0-4657-96E2-5FD19623A5B3}"/>
              </a:ext>
            </a:extLst>
          </p:cNvPr>
          <p:cNvSpPr>
            <a:spLocks noGrp="1"/>
          </p:cNvSpPr>
          <p:nvPr>
            <p:ph type="title"/>
          </p:nvPr>
        </p:nvSpPr>
        <p:spPr/>
        <p:txBody>
          <a:bodyPr/>
          <a:lstStyle/>
          <a:p>
            <a:r>
              <a:rPr lang="nn-NO" dirty="0"/>
              <a:t>Opning og lukking av vallokale</a:t>
            </a:r>
          </a:p>
        </p:txBody>
      </p:sp>
      <p:sp>
        <p:nvSpPr>
          <p:cNvPr id="3" name="Plassholder for innhold 2">
            <a:extLst>
              <a:ext uri="{FF2B5EF4-FFF2-40B4-BE49-F238E27FC236}">
                <a16:creationId xmlns:a16="http://schemas.microsoft.com/office/drawing/2014/main" id="{2F608343-3035-4CCB-AA43-D2037378FBBD}"/>
              </a:ext>
            </a:extLst>
          </p:cNvPr>
          <p:cNvSpPr>
            <a:spLocks noGrp="1"/>
          </p:cNvSpPr>
          <p:nvPr>
            <p:ph idx="1"/>
          </p:nvPr>
        </p:nvSpPr>
        <p:spPr/>
        <p:txBody>
          <a:bodyPr/>
          <a:lstStyle/>
          <a:p>
            <a:r>
              <a:rPr lang="nn-NO" dirty="0"/>
              <a:t>Vallokalet skal opnast og lukkast presis. </a:t>
            </a:r>
          </a:p>
          <a:p>
            <a:r>
              <a:rPr lang="nn-NO" dirty="0"/>
              <a:t>Vallokalet må ikkje stengast/låsast på noko anna tidspunkt enn det som er kunngjort.</a:t>
            </a:r>
          </a:p>
          <a:p>
            <a:r>
              <a:rPr lang="nn-NO" dirty="0"/>
              <a:t>Dei som har stilt seg i kø før stengetid, får stemme.</a:t>
            </a:r>
          </a:p>
          <a:p>
            <a:endParaRPr lang="nn-NO" dirty="0"/>
          </a:p>
          <a:p>
            <a:r>
              <a:rPr lang="nn-NO" dirty="0"/>
              <a:t>Sjå meir i Valhandboka punkt 8.1</a:t>
            </a:r>
          </a:p>
          <a:p>
            <a:endParaRPr lang="nb-NO" dirty="0"/>
          </a:p>
          <a:p>
            <a:endParaRPr lang="nb-NO" dirty="0"/>
          </a:p>
        </p:txBody>
      </p:sp>
      <p:sp>
        <p:nvSpPr>
          <p:cNvPr id="4" name="Plassholder for dato 3">
            <a:extLst>
              <a:ext uri="{FF2B5EF4-FFF2-40B4-BE49-F238E27FC236}">
                <a16:creationId xmlns:a16="http://schemas.microsoft.com/office/drawing/2014/main" id="{AE3CFED7-1064-45F2-94AF-A4DE7079088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3F990C5-8ABF-4A05-B36D-E0C98AA5E1E5}"/>
              </a:ext>
            </a:extLst>
          </p:cNvPr>
          <p:cNvSpPr>
            <a:spLocks noGrp="1"/>
          </p:cNvSpPr>
          <p:nvPr>
            <p:ph type="sldNum" sz="quarter" idx="12"/>
          </p:nvPr>
        </p:nvSpPr>
        <p:spPr/>
        <p:txBody>
          <a:bodyPr/>
          <a:lstStyle/>
          <a:p>
            <a:fld id="{46765B28-40BF-0A46-BB8F-30D004035CD9}" type="slidenum">
              <a:rPr lang="nb-NO" smtClean="0"/>
              <a:t>43</a:t>
            </a:fld>
            <a:endParaRPr lang="nb-NO"/>
          </a:p>
        </p:txBody>
      </p:sp>
    </p:spTree>
    <p:extLst>
      <p:ext uri="{BB962C8B-B14F-4D97-AF65-F5344CB8AC3E}">
        <p14:creationId xmlns:p14="http://schemas.microsoft.com/office/powerpoint/2010/main" val="9017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A6B51-0B74-4B99-B088-4E4AFAACF41F}"/>
              </a:ext>
            </a:extLst>
          </p:cNvPr>
          <p:cNvSpPr>
            <a:spLocks noGrp="1"/>
          </p:cNvSpPr>
          <p:nvPr>
            <p:ph type="title"/>
          </p:nvPr>
        </p:nvSpPr>
        <p:spPr/>
        <p:txBody>
          <a:bodyPr/>
          <a:lstStyle/>
          <a:p>
            <a:r>
              <a:rPr lang="nn-NO" dirty="0"/>
              <a:t>Mottak av stemmer på valdagen</a:t>
            </a:r>
          </a:p>
        </p:txBody>
      </p:sp>
      <p:sp>
        <p:nvSpPr>
          <p:cNvPr id="3" name="Plassholder for innhold 2">
            <a:extLst>
              <a:ext uri="{FF2B5EF4-FFF2-40B4-BE49-F238E27FC236}">
                <a16:creationId xmlns:a16="http://schemas.microsoft.com/office/drawing/2014/main" id="{FB0AE961-324A-453A-85DC-59026C2AD706}"/>
              </a:ext>
            </a:extLst>
          </p:cNvPr>
          <p:cNvSpPr>
            <a:spLocks noGrp="1"/>
          </p:cNvSpPr>
          <p:nvPr>
            <p:ph idx="1"/>
          </p:nvPr>
        </p:nvSpPr>
        <p:spPr/>
        <p:txBody>
          <a:bodyPr/>
          <a:lstStyle/>
          <a:p>
            <a:r>
              <a:rPr lang="nn-NO" dirty="0"/>
              <a:t>Sjå nærare rettleiing:</a:t>
            </a:r>
          </a:p>
          <a:p>
            <a:pPr lvl="1"/>
            <a:r>
              <a:rPr lang="nn-NO" dirty="0"/>
              <a:t>Valhandboka:</a:t>
            </a:r>
          </a:p>
          <a:p>
            <a:pPr lvl="2"/>
            <a:r>
              <a:rPr lang="nn-NO" dirty="0"/>
              <a:t>Punkt 8.8.2 om mottak av ordinære valtingsstemmer </a:t>
            </a:r>
          </a:p>
          <a:p>
            <a:pPr lvl="2"/>
            <a:r>
              <a:rPr lang="nn-NO" dirty="0"/>
              <a:t>Punkt 8.8.4 om veljarar som ikkje står i manntalet og stemmer i særskilt omslag</a:t>
            </a:r>
          </a:p>
          <a:p>
            <a:pPr lvl="1"/>
            <a:r>
              <a:rPr lang="nn-NO" dirty="0"/>
              <a:t>Eigen rettleiing for mottak av stemmer på valdagen som kjem på ressursbanken. </a:t>
            </a:r>
          </a:p>
          <a:p>
            <a:pPr lvl="1"/>
            <a:r>
              <a:rPr lang="nn-NO" dirty="0"/>
              <a:t>Video som kjem på ressursbanken. </a:t>
            </a:r>
          </a:p>
          <a:p>
            <a:pPr lvl="1"/>
            <a:endParaRPr lang="nb-NO" dirty="0"/>
          </a:p>
        </p:txBody>
      </p:sp>
      <p:sp>
        <p:nvSpPr>
          <p:cNvPr id="4" name="Plassholder for dato 3">
            <a:extLst>
              <a:ext uri="{FF2B5EF4-FFF2-40B4-BE49-F238E27FC236}">
                <a16:creationId xmlns:a16="http://schemas.microsoft.com/office/drawing/2014/main" id="{5FB099AB-B374-4E8D-BFC0-4E3610A0F1A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BD607E3-E542-4FF1-AB3B-1E5B58CBBD4F}"/>
              </a:ext>
            </a:extLst>
          </p:cNvPr>
          <p:cNvSpPr>
            <a:spLocks noGrp="1"/>
          </p:cNvSpPr>
          <p:nvPr>
            <p:ph type="sldNum" sz="quarter" idx="12"/>
          </p:nvPr>
        </p:nvSpPr>
        <p:spPr/>
        <p:txBody>
          <a:bodyPr/>
          <a:lstStyle/>
          <a:p>
            <a:fld id="{46765B28-40BF-0A46-BB8F-30D004035CD9}" type="slidenum">
              <a:rPr lang="nb-NO" smtClean="0"/>
              <a:t>44</a:t>
            </a:fld>
            <a:endParaRPr lang="nb-NO"/>
          </a:p>
        </p:txBody>
      </p:sp>
    </p:spTree>
    <p:extLst>
      <p:ext uri="{BB962C8B-B14F-4D97-AF65-F5344CB8AC3E}">
        <p14:creationId xmlns:p14="http://schemas.microsoft.com/office/powerpoint/2010/main" val="29080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FAE871-120E-4356-AA23-F190FAE5334A}"/>
              </a:ext>
            </a:extLst>
          </p:cNvPr>
          <p:cNvSpPr>
            <a:spLocks noGrp="1"/>
          </p:cNvSpPr>
          <p:nvPr>
            <p:ph type="title"/>
          </p:nvPr>
        </p:nvSpPr>
        <p:spPr/>
        <p:txBody>
          <a:bodyPr/>
          <a:lstStyle/>
          <a:p>
            <a:r>
              <a:rPr lang="nn-NO" dirty="0"/>
              <a:t>Mottak av stemmer på valdagen</a:t>
            </a:r>
          </a:p>
        </p:txBody>
      </p:sp>
      <p:sp>
        <p:nvSpPr>
          <p:cNvPr id="3" name="Plassholder for innhold 2">
            <a:extLst>
              <a:ext uri="{FF2B5EF4-FFF2-40B4-BE49-F238E27FC236}">
                <a16:creationId xmlns:a16="http://schemas.microsoft.com/office/drawing/2014/main" id="{A4CE52DE-3FEA-41E1-BB10-13C317BA4800}"/>
              </a:ext>
            </a:extLst>
          </p:cNvPr>
          <p:cNvSpPr>
            <a:spLocks noGrp="1"/>
          </p:cNvSpPr>
          <p:nvPr>
            <p:ph idx="1"/>
          </p:nvPr>
        </p:nvSpPr>
        <p:spPr/>
        <p:txBody>
          <a:bodyPr/>
          <a:lstStyle/>
          <a:p>
            <a:pPr marL="514350" indent="-514350">
              <a:buFont typeface="+mj-lt"/>
              <a:buAutoNum type="arabicPeriod"/>
            </a:pPr>
            <a:r>
              <a:rPr lang="nn-NO" sz="2800" dirty="0"/>
              <a:t>Gje rettleiing til veljar. </a:t>
            </a:r>
          </a:p>
          <a:p>
            <a:pPr marL="514350" indent="-514350">
              <a:buFont typeface="+mj-lt"/>
              <a:buAutoNum type="arabicPeriod"/>
            </a:pPr>
            <a:r>
              <a:rPr lang="nn-NO" sz="2800" dirty="0"/>
              <a:t>Veljar gjer sine val usett og i einerom.</a:t>
            </a:r>
          </a:p>
          <a:p>
            <a:pPr marL="514350" indent="-514350">
              <a:buFont typeface="+mj-lt"/>
              <a:buAutoNum type="arabicPeriod"/>
            </a:pPr>
            <a:r>
              <a:rPr lang="nn-NO" sz="2800" dirty="0"/>
              <a:t>Veljar legitimerer seg.</a:t>
            </a:r>
          </a:p>
          <a:p>
            <a:pPr marL="514350" indent="-514350">
              <a:buFont typeface="+mj-lt"/>
              <a:buAutoNum type="arabicPeriod"/>
            </a:pPr>
            <a:r>
              <a:rPr lang="nn-NO" dirty="0"/>
              <a:t>Kryss av i manntal. </a:t>
            </a:r>
            <a:endParaRPr lang="nn-NO" sz="2800" dirty="0"/>
          </a:p>
          <a:p>
            <a:pPr marL="514350" indent="-514350">
              <a:buFont typeface="+mj-lt"/>
              <a:buAutoNum type="arabicPeriod"/>
            </a:pPr>
            <a:r>
              <a:rPr lang="nn-NO" sz="2800" dirty="0"/>
              <a:t>Stemmesetlane blir stempla. </a:t>
            </a:r>
          </a:p>
          <a:p>
            <a:pPr marL="514350" indent="-514350">
              <a:buFont typeface="+mj-lt"/>
              <a:buAutoNum type="arabicPeriod"/>
            </a:pPr>
            <a:r>
              <a:rPr lang="nn-NO" dirty="0"/>
              <a:t>Veljar legg stemmesetlane i urna. </a:t>
            </a:r>
            <a:endParaRPr lang="nn-NO" sz="2800" dirty="0"/>
          </a:p>
          <a:p>
            <a:endParaRPr lang="nb-NO" sz="2800" dirty="0"/>
          </a:p>
          <a:p>
            <a:endParaRPr lang="nb-NO" dirty="0"/>
          </a:p>
        </p:txBody>
      </p:sp>
      <p:sp>
        <p:nvSpPr>
          <p:cNvPr id="4" name="Plassholder for dato 3">
            <a:extLst>
              <a:ext uri="{FF2B5EF4-FFF2-40B4-BE49-F238E27FC236}">
                <a16:creationId xmlns:a16="http://schemas.microsoft.com/office/drawing/2014/main" id="{2A9C675C-DACC-4459-86C1-5EF3855AE7F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735340B-B976-4716-AC76-0794D7F77526}"/>
              </a:ext>
            </a:extLst>
          </p:cNvPr>
          <p:cNvSpPr>
            <a:spLocks noGrp="1"/>
          </p:cNvSpPr>
          <p:nvPr>
            <p:ph type="sldNum" sz="quarter" idx="12"/>
          </p:nvPr>
        </p:nvSpPr>
        <p:spPr/>
        <p:txBody>
          <a:bodyPr/>
          <a:lstStyle/>
          <a:p>
            <a:fld id="{46765B28-40BF-0A46-BB8F-30D004035CD9}" type="slidenum">
              <a:rPr lang="nb-NO" smtClean="0"/>
              <a:t>45</a:t>
            </a:fld>
            <a:endParaRPr lang="nb-NO"/>
          </a:p>
        </p:txBody>
      </p:sp>
    </p:spTree>
    <p:extLst>
      <p:ext uri="{BB962C8B-B14F-4D97-AF65-F5344CB8AC3E}">
        <p14:creationId xmlns:p14="http://schemas.microsoft.com/office/powerpoint/2010/main" val="141019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3496E-A57C-4478-AABC-A8869CBCCE52}"/>
              </a:ext>
            </a:extLst>
          </p:cNvPr>
          <p:cNvSpPr>
            <a:spLocks noGrp="1"/>
          </p:cNvSpPr>
          <p:nvPr>
            <p:ph type="title"/>
          </p:nvPr>
        </p:nvSpPr>
        <p:spPr/>
        <p:txBody>
          <a:bodyPr/>
          <a:lstStyle/>
          <a:p>
            <a:r>
              <a:rPr lang="nn-NO" dirty="0"/>
              <a:t>Oppteljing og resultat</a:t>
            </a:r>
          </a:p>
        </p:txBody>
      </p:sp>
      <p:sp>
        <p:nvSpPr>
          <p:cNvPr id="3" name="Plassholder for tekst 2">
            <a:extLst>
              <a:ext uri="{FF2B5EF4-FFF2-40B4-BE49-F238E27FC236}">
                <a16:creationId xmlns:a16="http://schemas.microsoft.com/office/drawing/2014/main" id="{6802169D-3014-454A-AFD4-10533D4E5B4D}"/>
              </a:ext>
            </a:extLst>
          </p:cNvPr>
          <p:cNvSpPr>
            <a:spLocks noGrp="1"/>
          </p:cNvSpPr>
          <p:nvPr>
            <p:ph type="body" idx="1"/>
          </p:nvPr>
        </p:nvSpPr>
        <p:spPr/>
        <p:txBody>
          <a:bodyPr/>
          <a:lstStyle/>
          <a:p>
            <a:r>
              <a:rPr lang="nb-NO" dirty="0"/>
              <a:t>11. september – 31. oktober</a:t>
            </a:r>
          </a:p>
          <a:p>
            <a:r>
              <a:rPr lang="nn-NO" dirty="0"/>
              <a:t>Prøving, oppteljing og valoppgjer</a:t>
            </a:r>
          </a:p>
        </p:txBody>
      </p:sp>
      <p:sp>
        <p:nvSpPr>
          <p:cNvPr id="4" name="Plassholder for dato 3">
            <a:extLst>
              <a:ext uri="{FF2B5EF4-FFF2-40B4-BE49-F238E27FC236}">
                <a16:creationId xmlns:a16="http://schemas.microsoft.com/office/drawing/2014/main" id="{387C6FAF-CFA1-4166-A14F-CC6BF2950117}"/>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98070E49-0698-4DE9-AC67-D202B36D9235}"/>
              </a:ext>
            </a:extLst>
          </p:cNvPr>
          <p:cNvSpPr>
            <a:spLocks noGrp="1"/>
          </p:cNvSpPr>
          <p:nvPr>
            <p:ph type="sldNum" sz="quarter" idx="12"/>
          </p:nvPr>
        </p:nvSpPr>
        <p:spPr/>
        <p:txBody>
          <a:bodyPr/>
          <a:lstStyle/>
          <a:p>
            <a:fld id="{46765B28-40BF-0A46-BB8F-30D004035CD9}" type="slidenum">
              <a:rPr lang="nb-NO" smtClean="0"/>
              <a:pPr/>
              <a:t>46</a:t>
            </a:fld>
            <a:endParaRPr lang="nb-NO"/>
          </a:p>
        </p:txBody>
      </p:sp>
    </p:spTree>
    <p:extLst>
      <p:ext uri="{BB962C8B-B14F-4D97-AF65-F5344CB8AC3E}">
        <p14:creationId xmlns:p14="http://schemas.microsoft.com/office/powerpoint/2010/main" val="11942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6374C3-6C8A-41CD-9370-E6DD4A11AFF7}"/>
              </a:ext>
            </a:extLst>
          </p:cNvPr>
          <p:cNvSpPr>
            <a:spLocks noGrp="1"/>
          </p:cNvSpPr>
          <p:nvPr>
            <p:ph type="title"/>
          </p:nvPr>
        </p:nvSpPr>
        <p:spPr/>
        <p:txBody>
          <a:bodyPr/>
          <a:lstStyle/>
          <a:p>
            <a:r>
              <a:rPr lang="nn-NO" dirty="0"/>
              <a:t>Prøving av stemmegivingar </a:t>
            </a:r>
            <a:br>
              <a:rPr lang="nn-NO" dirty="0"/>
            </a:br>
            <a:r>
              <a:rPr lang="nn-NO" dirty="0"/>
              <a:t>og stemmesetlar</a:t>
            </a:r>
          </a:p>
        </p:txBody>
      </p:sp>
      <p:sp>
        <p:nvSpPr>
          <p:cNvPr id="3" name="Plassholder for innhold 2">
            <a:extLst>
              <a:ext uri="{FF2B5EF4-FFF2-40B4-BE49-F238E27FC236}">
                <a16:creationId xmlns:a16="http://schemas.microsoft.com/office/drawing/2014/main" id="{6483A71B-20D4-4D94-858F-B54A58B845B8}"/>
              </a:ext>
            </a:extLst>
          </p:cNvPr>
          <p:cNvSpPr>
            <a:spLocks noGrp="1"/>
          </p:cNvSpPr>
          <p:nvPr>
            <p:ph idx="1"/>
          </p:nvPr>
        </p:nvSpPr>
        <p:spPr/>
        <p:txBody>
          <a:bodyPr/>
          <a:lstStyle/>
          <a:p>
            <a:r>
              <a:rPr lang="nn-NO" dirty="0"/>
              <a:t>Prøving av stemmegiving = prøving av valhandlinga eller måten veljaren har gitt si stemme, og om krav til veljaren i reglane er oppfylt. </a:t>
            </a:r>
          </a:p>
          <a:p>
            <a:pPr lvl="1"/>
            <a:r>
              <a:rPr lang="nn-NO" dirty="0"/>
              <a:t>Til dømes: Har veljaren stemmerett?</a:t>
            </a:r>
          </a:p>
          <a:p>
            <a:r>
              <a:rPr lang="nn-NO" dirty="0"/>
              <a:t>Prøving av stemmesetel = prøving av sjølve stemmesetelen.</a:t>
            </a:r>
          </a:p>
          <a:p>
            <a:pPr lvl="1"/>
            <a:r>
              <a:rPr lang="nn-NO" dirty="0"/>
              <a:t>Til dømes: Har stemmesetelen stempel?</a:t>
            </a:r>
          </a:p>
          <a:p>
            <a:endParaRPr lang="nb-NO" dirty="0"/>
          </a:p>
        </p:txBody>
      </p:sp>
      <p:sp>
        <p:nvSpPr>
          <p:cNvPr id="4" name="Plassholder for dato 3">
            <a:extLst>
              <a:ext uri="{FF2B5EF4-FFF2-40B4-BE49-F238E27FC236}">
                <a16:creationId xmlns:a16="http://schemas.microsoft.com/office/drawing/2014/main" id="{BD1C2256-CC58-4E3A-8445-4E55B4BACEC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686432A8-8FAE-4841-842D-F6C653A383A8}"/>
              </a:ext>
            </a:extLst>
          </p:cNvPr>
          <p:cNvSpPr>
            <a:spLocks noGrp="1"/>
          </p:cNvSpPr>
          <p:nvPr>
            <p:ph type="sldNum" sz="quarter" idx="12"/>
          </p:nvPr>
        </p:nvSpPr>
        <p:spPr/>
        <p:txBody>
          <a:bodyPr/>
          <a:lstStyle/>
          <a:p>
            <a:fld id="{46765B28-40BF-0A46-BB8F-30D004035CD9}" type="slidenum">
              <a:rPr lang="nb-NO" smtClean="0"/>
              <a:t>47</a:t>
            </a:fld>
            <a:endParaRPr lang="nb-NO"/>
          </a:p>
        </p:txBody>
      </p:sp>
    </p:spTree>
    <p:extLst>
      <p:ext uri="{BB962C8B-B14F-4D97-AF65-F5344CB8AC3E}">
        <p14:creationId xmlns:p14="http://schemas.microsoft.com/office/powerpoint/2010/main" val="27306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B9900D-8563-455B-8547-9205634F9B4B}"/>
              </a:ext>
            </a:extLst>
          </p:cNvPr>
          <p:cNvSpPr>
            <a:spLocks noGrp="1"/>
          </p:cNvSpPr>
          <p:nvPr>
            <p:ph type="title"/>
          </p:nvPr>
        </p:nvSpPr>
        <p:spPr/>
        <p:txBody>
          <a:bodyPr/>
          <a:lstStyle/>
          <a:p>
            <a:r>
              <a:rPr lang="nn-NO" dirty="0"/>
              <a:t>Prøving av førehandsstemmegivingar på papir</a:t>
            </a:r>
          </a:p>
        </p:txBody>
      </p:sp>
      <p:sp>
        <p:nvSpPr>
          <p:cNvPr id="3" name="Plassholder for innhold 2">
            <a:extLst>
              <a:ext uri="{FF2B5EF4-FFF2-40B4-BE49-F238E27FC236}">
                <a16:creationId xmlns:a16="http://schemas.microsoft.com/office/drawing/2014/main" id="{05B08F3D-81A0-47C7-8712-3AE0ABD001C5}"/>
              </a:ext>
            </a:extLst>
          </p:cNvPr>
          <p:cNvSpPr>
            <a:spLocks noGrp="1"/>
          </p:cNvSpPr>
          <p:nvPr>
            <p:ph idx="1"/>
          </p:nvPr>
        </p:nvSpPr>
        <p:spPr/>
        <p:txBody>
          <a:bodyPr/>
          <a:lstStyle/>
          <a:p>
            <a:r>
              <a:rPr lang="nn-NO" dirty="0"/>
              <a:t>Førehandsstemmegivingar skal prøvast så langt mogleg før valtinget tar til.</a:t>
            </a:r>
          </a:p>
          <a:p>
            <a:pPr lvl="1"/>
            <a:r>
              <a:rPr lang="nn-NO" dirty="0"/>
              <a:t>Altså når </a:t>
            </a:r>
            <a:r>
              <a:rPr lang="nn-NO" dirty="0" err="1"/>
              <a:t>avkryssingsmanntalet</a:t>
            </a:r>
            <a:r>
              <a:rPr lang="nn-NO" dirty="0"/>
              <a:t> er skrive ut fredag 8. september</a:t>
            </a:r>
          </a:p>
          <a:p>
            <a:r>
              <a:rPr lang="nn-NO" dirty="0"/>
              <a:t>Nye førehandsstemmegivingar som kjem inn innan 21:00 på valdagen skal prøvast etter at vallokala er stengt.</a:t>
            </a:r>
          </a:p>
          <a:p>
            <a:r>
              <a:rPr lang="nn-NO" sz="2800" dirty="0"/>
              <a:t>Stemmegivinga er godkjent når veljaren er kryssa av i manntalet.</a:t>
            </a:r>
          </a:p>
          <a:p>
            <a:r>
              <a:rPr lang="nn-NO" dirty="0"/>
              <a:t>Les meir om vilkår i Valhandboka punkt 9.3 og </a:t>
            </a:r>
            <a:r>
              <a:rPr lang="nn-NO" dirty="0" err="1"/>
              <a:t>kirkevalgreglene</a:t>
            </a:r>
            <a:r>
              <a:rPr lang="nn-NO" dirty="0"/>
              <a:t> § 11-1. </a:t>
            </a:r>
            <a:endParaRPr lang="nn-NO" sz="2800" dirty="0"/>
          </a:p>
          <a:p>
            <a:endParaRPr lang="nb-NO" dirty="0"/>
          </a:p>
          <a:p>
            <a:endParaRPr lang="nb-NO" dirty="0"/>
          </a:p>
          <a:p>
            <a:endParaRPr lang="nb-NO" dirty="0"/>
          </a:p>
        </p:txBody>
      </p:sp>
      <p:sp>
        <p:nvSpPr>
          <p:cNvPr id="4" name="Plassholder for dato 3">
            <a:extLst>
              <a:ext uri="{FF2B5EF4-FFF2-40B4-BE49-F238E27FC236}">
                <a16:creationId xmlns:a16="http://schemas.microsoft.com/office/drawing/2014/main" id="{D1569D32-FF77-4EEA-B708-5EA6361926D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21C58DD-D5B4-4C10-B15D-2EE192CB1AB1}"/>
              </a:ext>
            </a:extLst>
          </p:cNvPr>
          <p:cNvSpPr>
            <a:spLocks noGrp="1"/>
          </p:cNvSpPr>
          <p:nvPr>
            <p:ph type="sldNum" sz="quarter" idx="12"/>
          </p:nvPr>
        </p:nvSpPr>
        <p:spPr/>
        <p:txBody>
          <a:bodyPr/>
          <a:lstStyle/>
          <a:p>
            <a:fld id="{46765B28-40BF-0A46-BB8F-30D004035CD9}" type="slidenum">
              <a:rPr lang="nb-NO" smtClean="0"/>
              <a:t>48</a:t>
            </a:fld>
            <a:endParaRPr lang="nb-NO"/>
          </a:p>
        </p:txBody>
      </p:sp>
    </p:spTree>
    <p:extLst>
      <p:ext uri="{BB962C8B-B14F-4D97-AF65-F5344CB8AC3E}">
        <p14:creationId xmlns:p14="http://schemas.microsoft.com/office/powerpoint/2010/main" val="84567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929069-5300-4D19-926E-B8EE49DF2990}"/>
              </a:ext>
            </a:extLst>
          </p:cNvPr>
          <p:cNvSpPr>
            <a:spLocks noGrp="1"/>
          </p:cNvSpPr>
          <p:nvPr>
            <p:ph type="title"/>
          </p:nvPr>
        </p:nvSpPr>
        <p:spPr/>
        <p:txBody>
          <a:bodyPr/>
          <a:lstStyle/>
          <a:p>
            <a:r>
              <a:rPr lang="nn-NO" dirty="0"/>
              <a:t>Prøving av digitale førehandsstemmegivingar</a:t>
            </a:r>
            <a:r>
              <a:rPr lang="nb-NO" dirty="0"/>
              <a:t>	</a:t>
            </a:r>
          </a:p>
        </p:txBody>
      </p:sp>
      <p:sp>
        <p:nvSpPr>
          <p:cNvPr id="3" name="Plassholder for innhold 2">
            <a:extLst>
              <a:ext uri="{FF2B5EF4-FFF2-40B4-BE49-F238E27FC236}">
                <a16:creationId xmlns:a16="http://schemas.microsoft.com/office/drawing/2014/main" id="{B2E8EE26-FF88-47D5-8EB1-FAA64D7E5909}"/>
              </a:ext>
            </a:extLst>
          </p:cNvPr>
          <p:cNvSpPr>
            <a:spLocks noGrp="1"/>
          </p:cNvSpPr>
          <p:nvPr>
            <p:ph idx="1"/>
          </p:nvPr>
        </p:nvSpPr>
        <p:spPr/>
        <p:txBody>
          <a:bodyPr/>
          <a:lstStyle/>
          <a:p>
            <a:r>
              <a:rPr lang="nn-NO" dirty="0"/>
              <a:t>Dette gjer ein i det digitale valsystemet. </a:t>
            </a:r>
          </a:p>
          <a:p>
            <a:r>
              <a:rPr lang="nn-NO" dirty="0"/>
              <a:t>Valstyret har ikkje noko ansvar. </a:t>
            </a:r>
          </a:p>
        </p:txBody>
      </p:sp>
      <p:sp>
        <p:nvSpPr>
          <p:cNvPr id="4" name="Plassholder for dato 3">
            <a:extLst>
              <a:ext uri="{FF2B5EF4-FFF2-40B4-BE49-F238E27FC236}">
                <a16:creationId xmlns:a16="http://schemas.microsoft.com/office/drawing/2014/main" id="{30CCEAFF-57C1-4B97-B871-424BC89E5F0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8F6A674-689E-41C7-AF45-4AC5BC97FF4F}"/>
              </a:ext>
            </a:extLst>
          </p:cNvPr>
          <p:cNvSpPr>
            <a:spLocks noGrp="1"/>
          </p:cNvSpPr>
          <p:nvPr>
            <p:ph type="sldNum" sz="quarter" idx="12"/>
          </p:nvPr>
        </p:nvSpPr>
        <p:spPr/>
        <p:txBody>
          <a:bodyPr/>
          <a:lstStyle/>
          <a:p>
            <a:fld id="{46765B28-40BF-0A46-BB8F-30D004035CD9}" type="slidenum">
              <a:rPr lang="nb-NO" smtClean="0"/>
              <a:t>49</a:t>
            </a:fld>
            <a:endParaRPr lang="nb-NO"/>
          </a:p>
        </p:txBody>
      </p:sp>
    </p:spTree>
    <p:extLst>
      <p:ext uri="{BB962C8B-B14F-4D97-AF65-F5344CB8AC3E}">
        <p14:creationId xmlns:p14="http://schemas.microsoft.com/office/powerpoint/2010/main" val="34639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4E4D0-6A3F-4F84-BE15-9FC89FE61ED6}"/>
              </a:ext>
            </a:extLst>
          </p:cNvPr>
          <p:cNvSpPr>
            <a:spLocks noGrp="1"/>
          </p:cNvSpPr>
          <p:nvPr>
            <p:ph type="title"/>
          </p:nvPr>
        </p:nvSpPr>
        <p:spPr/>
        <p:txBody>
          <a:bodyPr/>
          <a:lstStyle/>
          <a:p>
            <a:r>
              <a:rPr lang="nn-NO" dirty="0"/>
              <a:t>Kvifor er kyrkjeval viktig? </a:t>
            </a:r>
          </a:p>
        </p:txBody>
      </p:sp>
      <p:sp>
        <p:nvSpPr>
          <p:cNvPr id="3" name="Plassholder for innhold 2">
            <a:extLst>
              <a:ext uri="{FF2B5EF4-FFF2-40B4-BE49-F238E27FC236}">
                <a16:creationId xmlns:a16="http://schemas.microsoft.com/office/drawing/2014/main" id="{97C3AF40-A94C-489D-AB45-EAAFCF85C856}"/>
              </a:ext>
            </a:extLst>
          </p:cNvPr>
          <p:cNvSpPr>
            <a:spLocks noGrp="1"/>
          </p:cNvSpPr>
          <p:nvPr>
            <p:ph idx="1"/>
          </p:nvPr>
        </p:nvSpPr>
        <p:spPr/>
        <p:txBody>
          <a:bodyPr vert="horz" lIns="0" tIns="0" rIns="0" bIns="0" rtlCol="0" anchor="t">
            <a:noAutofit/>
          </a:bodyPr>
          <a:lstStyle/>
          <a:p>
            <a:r>
              <a:rPr lang="nn-NO" dirty="0">
                <a:ea typeface="+mn-lt"/>
                <a:cs typeface="+mn-lt"/>
              </a:rPr>
              <a:t>Ved kyrkjevalet har alle medlemmer i kyrkja sjansen til å vere med å bestemme og påverke framtida til kyrkja</a:t>
            </a:r>
          </a:p>
          <a:p>
            <a:r>
              <a:rPr lang="nn-NO" dirty="0">
                <a:ea typeface="+mn-lt"/>
                <a:cs typeface="+mn-lt"/>
              </a:rPr>
              <a:t>Kyrkjevalet skaper nærare samarbeid mellom stab og medlemmer, der dei folkevalde er med og bestemmer kva lokalkyrkja skal bruke tid og krefter på</a:t>
            </a:r>
          </a:p>
          <a:p>
            <a:endParaRPr lang="nb-NO" dirty="0">
              <a:ea typeface="+mn-lt"/>
              <a:cs typeface="+mn-lt"/>
            </a:endParaRPr>
          </a:p>
          <a:p>
            <a:endParaRPr lang="nb-NO" dirty="0">
              <a:ea typeface="+mn-lt"/>
              <a:cs typeface="+mn-lt"/>
            </a:endParaRPr>
          </a:p>
        </p:txBody>
      </p:sp>
      <p:sp>
        <p:nvSpPr>
          <p:cNvPr id="4" name="Plassholder for dato 3">
            <a:extLst>
              <a:ext uri="{FF2B5EF4-FFF2-40B4-BE49-F238E27FC236}">
                <a16:creationId xmlns:a16="http://schemas.microsoft.com/office/drawing/2014/main" id="{B0EE4CE7-4EFD-4688-8717-B547B4577B38}"/>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DD22EFA-4D6B-40E4-9230-4FC472CB6C47}"/>
              </a:ext>
            </a:extLst>
          </p:cNvPr>
          <p:cNvSpPr>
            <a:spLocks noGrp="1"/>
          </p:cNvSpPr>
          <p:nvPr>
            <p:ph type="sldNum" sz="quarter" idx="12"/>
          </p:nvPr>
        </p:nvSpPr>
        <p:spPr/>
        <p:txBody>
          <a:bodyPr/>
          <a:lstStyle/>
          <a:p>
            <a:fld id="{46765B28-40BF-0A46-BB8F-30D004035CD9}" type="slidenum">
              <a:rPr lang="nb-NO" smtClean="0"/>
              <a:t>5</a:t>
            </a:fld>
            <a:endParaRPr lang="nb-NO"/>
          </a:p>
        </p:txBody>
      </p:sp>
    </p:spTree>
    <p:extLst>
      <p:ext uri="{BB962C8B-B14F-4D97-AF65-F5344CB8AC3E}">
        <p14:creationId xmlns:p14="http://schemas.microsoft.com/office/powerpoint/2010/main" val="14511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3CF55C-57D6-49A0-AE69-D8A068FAA775}"/>
              </a:ext>
            </a:extLst>
          </p:cNvPr>
          <p:cNvSpPr>
            <a:spLocks noGrp="1"/>
          </p:cNvSpPr>
          <p:nvPr>
            <p:ph type="title"/>
          </p:nvPr>
        </p:nvSpPr>
        <p:spPr/>
        <p:txBody>
          <a:bodyPr/>
          <a:lstStyle/>
          <a:p>
            <a:r>
              <a:rPr lang="nn-NO" dirty="0"/>
              <a:t>Prøving av stemmegivingar – Valting </a:t>
            </a:r>
          </a:p>
        </p:txBody>
      </p:sp>
      <p:sp>
        <p:nvSpPr>
          <p:cNvPr id="3" name="Plassholder for innhold 2">
            <a:extLst>
              <a:ext uri="{FF2B5EF4-FFF2-40B4-BE49-F238E27FC236}">
                <a16:creationId xmlns:a16="http://schemas.microsoft.com/office/drawing/2014/main" id="{EFE30076-4B90-48FB-89B5-46BBA3B8B074}"/>
              </a:ext>
            </a:extLst>
          </p:cNvPr>
          <p:cNvSpPr>
            <a:spLocks noGrp="1"/>
          </p:cNvSpPr>
          <p:nvPr>
            <p:ph idx="1"/>
          </p:nvPr>
        </p:nvSpPr>
        <p:spPr/>
        <p:txBody>
          <a:bodyPr/>
          <a:lstStyle/>
          <a:p>
            <a:r>
              <a:rPr lang="nn-NO" dirty="0"/>
              <a:t>Ordinære stemmegivingar på valting blir prøvd i det veljaren blir kryssa av i manntalet i vallokalet. </a:t>
            </a:r>
          </a:p>
          <a:p>
            <a:r>
              <a:rPr lang="nn-NO" dirty="0"/>
              <a:t>Stemmegivingar i særskilt omslag: </a:t>
            </a:r>
          </a:p>
          <a:p>
            <a:pPr lvl="1"/>
            <a:r>
              <a:rPr lang="nn-NO" dirty="0"/>
              <a:t>Skal prøvast når vallokala er stengde. </a:t>
            </a:r>
          </a:p>
          <a:p>
            <a:pPr lvl="1"/>
            <a:r>
              <a:rPr lang="nn-NO" dirty="0"/>
              <a:t>Skal prøvast før foreløpig oppteljing startar.</a:t>
            </a:r>
          </a:p>
          <a:p>
            <a:pPr lvl="1"/>
            <a:r>
              <a:rPr lang="nn-NO" dirty="0"/>
              <a:t>Stemmegivinga er godkjent når veljaren er kryssa av i manntalet.</a:t>
            </a:r>
          </a:p>
          <a:p>
            <a:pPr lvl="1"/>
            <a:endParaRPr lang="nn-NO" dirty="0"/>
          </a:p>
          <a:p>
            <a:r>
              <a:rPr lang="nn-NO" dirty="0"/>
              <a:t>Les meir om vilkår i Valhandboka punkt 9.4 og </a:t>
            </a:r>
            <a:r>
              <a:rPr lang="nn-NO" dirty="0" err="1"/>
              <a:t>kirkevalgreglene</a:t>
            </a:r>
            <a:r>
              <a:rPr lang="nn-NO" dirty="0"/>
              <a:t> § 11-2. </a:t>
            </a:r>
            <a:endParaRPr lang="nn-NO" sz="2800" dirty="0"/>
          </a:p>
          <a:p>
            <a:endParaRPr lang="nb-NO" dirty="0"/>
          </a:p>
          <a:p>
            <a:endParaRPr lang="nb-NO" dirty="0"/>
          </a:p>
        </p:txBody>
      </p:sp>
      <p:sp>
        <p:nvSpPr>
          <p:cNvPr id="4" name="Plassholder for dato 3">
            <a:extLst>
              <a:ext uri="{FF2B5EF4-FFF2-40B4-BE49-F238E27FC236}">
                <a16:creationId xmlns:a16="http://schemas.microsoft.com/office/drawing/2014/main" id="{5A4E9FFB-F9D7-427C-83BA-84CCA0F8B208}"/>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B03098A-C004-45B1-91AE-C9C222C2DB7B}"/>
              </a:ext>
            </a:extLst>
          </p:cNvPr>
          <p:cNvSpPr>
            <a:spLocks noGrp="1"/>
          </p:cNvSpPr>
          <p:nvPr>
            <p:ph type="sldNum" sz="quarter" idx="12"/>
          </p:nvPr>
        </p:nvSpPr>
        <p:spPr/>
        <p:txBody>
          <a:bodyPr/>
          <a:lstStyle/>
          <a:p>
            <a:fld id="{46765B28-40BF-0A46-BB8F-30D004035CD9}" type="slidenum">
              <a:rPr lang="nb-NO" smtClean="0"/>
              <a:t>50</a:t>
            </a:fld>
            <a:endParaRPr lang="nb-NO"/>
          </a:p>
        </p:txBody>
      </p:sp>
    </p:spTree>
    <p:extLst>
      <p:ext uri="{BB962C8B-B14F-4D97-AF65-F5344CB8AC3E}">
        <p14:creationId xmlns:p14="http://schemas.microsoft.com/office/powerpoint/2010/main" val="19966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AC827D-7784-45B4-8EFB-F53A711C0073}"/>
              </a:ext>
            </a:extLst>
          </p:cNvPr>
          <p:cNvSpPr>
            <a:spLocks noGrp="1"/>
          </p:cNvSpPr>
          <p:nvPr>
            <p:ph type="title"/>
          </p:nvPr>
        </p:nvSpPr>
        <p:spPr/>
        <p:txBody>
          <a:bodyPr/>
          <a:lstStyle/>
          <a:p>
            <a:r>
              <a:rPr lang="nn-NO" dirty="0"/>
              <a:t>Prøving av stemmesetlar</a:t>
            </a:r>
          </a:p>
        </p:txBody>
      </p:sp>
      <p:sp>
        <p:nvSpPr>
          <p:cNvPr id="3" name="Plassholder for innhold 2">
            <a:extLst>
              <a:ext uri="{FF2B5EF4-FFF2-40B4-BE49-F238E27FC236}">
                <a16:creationId xmlns:a16="http://schemas.microsoft.com/office/drawing/2014/main" id="{D94A44C4-9F54-4296-866D-5F138E44F104}"/>
              </a:ext>
            </a:extLst>
          </p:cNvPr>
          <p:cNvSpPr>
            <a:spLocks noGrp="1"/>
          </p:cNvSpPr>
          <p:nvPr>
            <p:ph idx="1"/>
          </p:nvPr>
        </p:nvSpPr>
        <p:spPr/>
        <p:txBody>
          <a:bodyPr/>
          <a:lstStyle/>
          <a:p>
            <a:r>
              <a:rPr lang="nn-NO" dirty="0"/>
              <a:t>Prinsipp: Færrast moglege forhold bør føre til forkasting.</a:t>
            </a:r>
          </a:p>
          <a:p>
            <a:endParaRPr lang="nn-NO" dirty="0"/>
          </a:p>
          <a:p>
            <a:r>
              <a:rPr lang="nn-NO" dirty="0"/>
              <a:t>Les meir om vilkår i Valhandboka punkt 9.5 og </a:t>
            </a:r>
            <a:r>
              <a:rPr lang="nn-NO" dirty="0" err="1"/>
              <a:t>kirkevalgreglene</a:t>
            </a:r>
            <a:r>
              <a:rPr lang="nn-NO" dirty="0"/>
              <a:t> § 11-3. </a:t>
            </a:r>
            <a:endParaRPr lang="nn-NO" sz="2800" dirty="0"/>
          </a:p>
          <a:p>
            <a:endParaRPr lang="nb-NO" dirty="0"/>
          </a:p>
        </p:txBody>
      </p:sp>
      <p:sp>
        <p:nvSpPr>
          <p:cNvPr id="4" name="Plassholder for dato 3">
            <a:extLst>
              <a:ext uri="{FF2B5EF4-FFF2-40B4-BE49-F238E27FC236}">
                <a16:creationId xmlns:a16="http://schemas.microsoft.com/office/drawing/2014/main" id="{F295AE5F-80DD-4FFC-84BE-109623F20AF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EE08BB1-A8C3-48BD-9941-52571C0F6F53}"/>
              </a:ext>
            </a:extLst>
          </p:cNvPr>
          <p:cNvSpPr>
            <a:spLocks noGrp="1"/>
          </p:cNvSpPr>
          <p:nvPr>
            <p:ph type="sldNum" sz="quarter" idx="12"/>
          </p:nvPr>
        </p:nvSpPr>
        <p:spPr/>
        <p:txBody>
          <a:bodyPr/>
          <a:lstStyle/>
          <a:p>
            <a:fld id="{46765B28-40BF-0A46-BB8F-30D004035CD9}" type="slidenum">
              <a:rPr lang="nb-NO" smtClean="0"/>
              <a:t>51</a:t>
            </a:fld>
            <a:endParaRPr lang="nb-NO"/>
          </a:p>
        </p:txBody>
      </p:sp>
    </p:spTree>
    <p:extLst>
      <p:ext uri="{BB962C8B-B14F-4D97-AF65-F5344CB8AC3E}">
        <p14:creationId xmlns:p14="http://schemas.microsoft.com/office/powerpoint/2010/main" val="10204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F9AE9A-2297-42FF-94A7-903F9A251ABF}"/>
              </a:ext>
            </a:extLst>
          </p:cNvPr>
          <p:cNvSpPr>
            <a:spLocks noGrp="1"/>
          </p:cNvSpPr>
          <p:nvPr>
            <p:ph type="title"/>
          </p:nvPr>
        </p:nvSpPr>
        <p:spPr/>
        <p:txBody>
          <a:bodyPr/>
          <a:lstStyle/>
          <a:p>
            <a:r>
              <a:rPr lang="nn-NO" dirty="0"/>
              <a:t>Oppteljing – prinsipp </a:t>
            </a:r>
          </a:p>
        </p:txBody>
      </p:sp>
      <p:sp>
        <p:nvSpPr>
          <p:cNvPr id="3" name="Plassholder for innhold 2">
            <a:extLst>
              <a:ext uri="{FF2B5EF4-FFF2-40B4-BE49-F238E27FC236}">
                <a16:creationId xmlns:a16="http://schemas.microsoft.com/office/drawing/2014/main" id="{A022536F-757A-4FBA-AD46-D4367689E01E}"/>
              </a:ext>
            </a:extLst>
          </p:cNvPr>
          <p:cNvSpPr>
            <a:spLocks noGrp="1"/>
          </p:cNvSpPr>
          <p:nvPr>
            <p:ph idx="1"/>
          </p:nvPr>
        </p:nvSpPr>
        <p:spPr/>
        <p:txBody>
          <a:bodyPr/>
          <a:lstStyle/>
          <a:p>
            <a:r>
              <a:rPr lang="nn-NO" dirty="0"/>
              <a:t>Valstyret er ansvarleg for oppteljing av stemmesetlar til soknerådsvalet. </a:t>
            </a:r>
          </a:p>
          <a:p>
            <a:r>
              <a:rPr lang="nn-NO" dirty="0"/>
              <a:t>Valstyret er ansvarleg for foreløpig oppteljing for val av leke til bispedømeråd og Kyrkjemøtet. </a:t>
            </a:r>
          </a:p>
          <a:p>
            <a:r>
              <a:rPr lang="nn-NO" dirty="0"/>
              <a:t>Oppteljinga blir gjort av dei personar og på den måten valstyret har bestemt.</a:t>
            </a:r>
          </a:p>
          <a:p>
            <a:r>
              <a:rPr lang="nn-NO" dirty="0"/>
              <a:t>Viktig med korrekt oppteljing – skal alltid teljast opp i to omgangar.</a:t>
            </a:r>
          </a:p>
          <a:p>
            <a:endParaRPr lang="nb-NO" dirty="0"/>
          </a:p>
          <a:p>
            <a:endParaRPr lang="nb-NO" dirty="0"/>
          </a:p>
        </p:txBody>
      </p:sp>
      <p:sp>
        <p:nvSpPr>
          <p:cNvPr id="4" name="Plassholder for dato 3">
            <a:extLst>
              <a:ext uri="{FF2B5EF4-FFF2-40B4-BE49-F238E27FC236}">
                <a16:creationId xmlns:a16="http://schemas.microsoft.com/office/drawing/2014/main" id="{37263D86-2374-4E7A-9B94-83311DEF5ECA}"/>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17E6D89-750C-46B9-94C4-2297D1A8E60A}"/>
              </a:ext>
            </a:extLst>
          </p:cNvPr>
          <p:cNvSpPr>
            <a:spLocks noGrp="1"/>
          </p:cNvSpPr>
          <p:nvPr>
            <p:ph type="sldNum" sz="quarter" idx="12"/>
          </p:nvPr>
        </p:nvSpPr>
        <p:spPr/>
        <p:txBody>
          <a:bodyPr/>
          <a:lstStyle/>
          <a:p>
            <a:fld id="{46765B28-40BF-0A46-BB8F-30D004035CD9}" type="slidenum">
              <a:rPr lang="nb-NO" smtClean="0"/>
              <a:t>52</a:t>
            </a:fld>
            <a:endParaRPr lang="nb-NO"/>
          </a:p>
        </p:txBody>
      </p:sp>
    </p:spTree>
    <p:extLst>
      <p:ext uri="{BB962C8B-B14F-4D97-AF65-F5344CB8AC3E}">
        <p14:creationId xmlns:p14="http://schemas.microsoft.com/office/powerpoint/2010/main" val="4958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104DC-D6F2-4DEB-B47A-33919770A64C}"/>
              </a:ext>
            </a:extLst>
          </p:cNvPr>
          <p:cNvSpPr>
            <a:spLocks noGrp="1"/>
          </p:cNvSpPr>
          <p:nvPr>
            <p:ph type="title"/>
          </p:nvPr>
        </p:nvSpPr>
        <p:spPr/>
        <p:txBody>
          <a:bodyPr/>
          <a:lstStyle/>
          <a:p>
            <a:r>
              <a:rPr lang="nn-NO" dirty="0"/>
              <a:t>Oppteljing – hjelp </a:t>
            </a:r>
          </a:p>
        </p:txBody>
      </p:sp>
      <p:sp>
        <p:nvSpPr>
          <p:cNvPr id="3" name="Plassholder for innhold 2">
            <a:extLst>
              <a:ext uri="{FF2B5EF4-FFF2-40B4-BE49-F238E27FC236}">
                <a16:creationId xmlns:a16="http://schemas.microsoft.com/office/drawing/2014/main" id="{57565B1A-D2EF-4BBD-A223-83FC6E4624B8}"/>
              </a:ext>
            </a:extLst>
          </p:cNvPr>
          <p:cNvSpPr>
            <a:spLocks noGrp="1"/>
          </p:cNvSpPr>
          <p:nvPr>
            <p:ph idx="1"/>
          </p:nvPr>
        </p:nvSpPr>
        <p:spPr/>
        <p:txBody>
          <a:bodyPr/>
          <a:lstStyle/>
          <a:p>
            <a:r>
              <a:rPr lang="nn-NO" dirty="0"/>
              <a:t>Les om oppteljing i Valhandboka punkt 9.7</a:t>
            </a:r>
          </a:p>
          <a:p>
            <a:r>
              <a:rPr lang="nn-NO" dirty="0"/>
              <a:t>Kyrkjerådet vil utarbeide oppteljingsskjema. Les om skjema og protokollar i Valhandboka punkt 9.1. </a:t>
            </a:r>
          </a:p>
          <a:p>
            <a:endParaRPr lang="nb-NO" dirty="0"/>
          </a:p>
        </p:txBody>
      </p:sp>
      <p:sp>
        <p:nvSpPr>
          <p:cNvPr id="4" name="Plassholder for dato 3">
            <a:extLst>
              <a:ext uri="{FF2B5EF4-FFF2-40B4-BE49-F238E27FC236}">
                <a16:creationId xmlns:a16="http://schemas.microsoft.com/office/drawing/2014/main" id="{111A3EC3-9577-4EBC-A8B8-59C54834F8E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F16AAC2-D4EF-4BA6-9D67-B730C8E20B95}"/>
              </a:ext>
            </a:extLst>
          </p:cNvPr>
          <p:cNvSpPr>
            <a:spLocks noGrp="1"/>
          </p:cNvSpPr>
          <p:nvPr>
            <p:ph type="sldNum" sz="quarter" idx="12"/>
          </p:nvPr>
        </p:nvSpPr>
        <p:spPr/>
        <p:txBody>
          <a:bodyPr/>
          <a:lstStyle/>
          <a:p>
            <a:fld id="{46765B28-40BF-0A46-BB8F-30D004035CD9}" type="slidenum">
              <a:rPr lang="nb-NO" smtClean="0"/>
              <a:t>53</a:t>
            </a:fld>
            <a:endParaRPr lang="nb-NO"/>
          </a:p>
        </p:txBody>
      </p:sp>
    </p:spTree>
    <p:extLst>
      <p:ext uri="{BB962C8B-B14F-4D97-AF65-F5344CB8AC3E}">
        <p14:creationId xmlns:p14="http://schemas.microsoft.com/office/powerpoint/2010/main" val="25966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9C95A-D5AE-415C-AEE3-6C2131D2AF7F}"/>
              </a:ext>
            </a:extLst>
          </p:cNvPr>
          <p:cNvSpPr>
            <a:spLocks noGrp="1"/>
          </p:cNvSpPr>
          <p:nvPr>
            <p:ph type="title"/>
          </p:nvPr>
        </p:nvSpPr>
        <p:spPr/>
        <p:txBody>
          <a:bodyPr/>
          <a:lstStyle/>
          <a:p>
            <a:r>
              <a:rPr lang="nn-NO" dirty="0"/>
              <a:t>Foreløpig oppteljing</a:t>
            </a:r>
          </a:p>
        </p:txBody>
      </p:sp>
      <p:sp>
        <p:nvSpPr>
          <p:cNvPr id="3" name="Plassholder for innhold 2">
            <a:extLst>
              <a:ext uri="{FF2B5EF4-FFF2-40B4-BE49-F238E27FC236}">
                <a16:creationId xmlns:a16="http://schemas.microsoft.com/office/drawing/2014/main" id="{3761C780-E1AF-4BC2-8878-C9A73FCD2D74}"/>
              </a:ext>
            </a:extLst>
          </p:cNvPr>
          <p:cNvSpPr>
            <a:spLocks noGrp="1"/>
          </p:cNvSpPr>
          <p:nvPr>
            <p:ph idx="1"/>
          </p:nvPr>
        </p:nvSpPr>
        <p:spPr/>
        <p:txBody>
          <a:bodyPr/>
          <a:lstStyle/>
          <a:p>
            <a:r>
              <a:rPr lang="nn-NO" dirty="0"/>
              <a:t>Skal gjerast etter handsaming av valtingsstemmer gitt i annan stemmekrets (eventuelt anna sokn) og førehandsstemmer. Desse skal teljast saman med valtingsstemmene.</a:t>
            </a:r>
          </a:p>
          <a:p>
            <a:r>
              <a:rPr lang="nn-NO" dirty="0"/>
              <a:t>Skal gjerast så snart som mogleg etter at valtinget er lukka.</a:t>
            </a:r>
          </a:p>
          <a:p>
            <a:r>
              <a:rPr lang="nn-NO" dirty="0"/>
              <a:t>Stemmesetlar til soknerådsvalet som det er tvil om kan bli godkjent, skal leggast til side og haldast utanfor oppteljinga.</a:t>
            </a:r>
          </a:p>
          <a:p>
            <a:endParaRPr lang="nb-NO" dirty="0"/>
          </a:p>
        </p:txBody>
      </p:sp>
      <p:sp>
        <p:nvSpPr>
          <p:cNvPr id="4" name="Plassholder for dato 3">
            <a:extLst>
              <a:ext uri="{FF2B5EF4-FFF2-40B4-BE49-F238E27FC236}">
                <a16:creationId xmlns:a16="http://schemas.microsoft.com/office/drawing/2014/main" id="{A14D2870-D67D-4E83-B97E-68D15DBA40F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3FCDB78-C5AE-4700-A4E0-471888972AF1}"/>
              </a:ext>
            </a:extLst>
          </p:cNvPr>
          <p:cNvSpPr>
            <a:spLocks noGrp="1"/>
          </p:cNvSpPr>
          <p:nvPr>
            <p:ph type="sldNum" sz="quarter" idx="12"/>
          </p:nvPr>
        </p:nvSpPr>
        <p:spPr/>
        <p:txBody>
          <a:bodyPr/>
          <a:lstStyle/>
          <a:p>
            <a:fld id="{46765B28-40BF-0A46-BB8F-30D004035CD9}" type="slidenum">
              <a:rPr lang="nb-NO" smtClean="0"/>
              <a:t>54</a:t>
            </a:fld>
            <a:endParaRPr lang="nb-NO"/>
          </a:p>
        </p:txBody>
      </p:sp>
    </p:spTree>
    <p:extLst>
      <p:ext uri="{BB962C8B-B14F-4D97-AF65-F5344CB8AC3E}">
        <p14:creationId xmlns:p14="http://schemas.microsoft.com/office/powerpoint/2010/main" val="335279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6BA5B-78AD-4301-8B7B-408C41F70CEF}"/>
              </a:ext>
            </a:extLst>
          </p:cNvPr>
          <p:cNvSpPr>
            <a:spLocks noGrp="1"/>
          </p:cNvSpPr>
          <p:nvPr>
            <p:ph type="title"/>
          </p:nvPr>
        </p:nvSpPr>
        <p:spPr/>
        <p:txBody>
          <a:bodyPr/>
          <a:lstStyle/>
          <a:p>
            <a:r>
              <a:rPr lang="nn-NO" dirty="0"/>
              <a:t>Foreløpig oppteljing – framgangsmåte del 1</a:t>
            </a:r>
          </a:p>
        </p:txBody>
      </p:sp>
      <p:sp>
        <p:nvSpPr>
          <p:cNvPr id="3" name="Plassholder for innhold 2">
            <a:extLst>
              <a:ext uri="{FF2B5EF4-FFF2-40B4-BE49-F238E27FC236}">
                <a16:creationId xmlns:a16="http://schemas.microsoft.com/office/drawing/2014/main" id="{9CB31934-DAEF-405C-BBA7-ECE36116FC8E}"/>
              </a:ext>
            </a:extLst>
          </p:cNvPr>
          <p:cNvSpPr>
            <a:spLocks noGrp="1"/>
          </p:cNvSpPr>
          <p:nvPr>
            <p:ph idx="1"/>
          </p:nvPr>
        </p:nvSpPr>
        <p:spPr/>
        <p:txBody>
          <a:bodyPr/>
          <a:lstStyle/>
          <a:p>
            <a:pPr marL="514350" indent="-514350">
              <a:buFont typeface="+mj-lt"/>
              <a:buAutoNum type="arabicPeriod"/>
            </a:pPr>
            <a:r>
              <a:rPr lang="nn-NO" dirty="0"/>
              <a:t>Tel kryss i manntal.</a:t>
            </a:r>
          </a:p>
          <a:p>
            <a:pPr lvl="1"/>
            <a:r>
              <a:rPr lang="nn-NO" dirty="0"/>
              <a:t>Berre kryss sett på papiret skal teljast (ikkje digitale kryss) </a:t>
            </a:r>
          </a:p>
          <a:p>
            <a:pPr lvl="1"/>
            <a:r>
              <a:rPr lang="nn-NO" dirty="0"/>
              <a:t>Tall under 18 år som stemte</a:t>
            </a:r>
          </a:p>
          <a:p>
            <a:pPr marL="514350" indent="-514350">
              <a:buFont typeface="+mj-lt"/>
              <a:buAutoNum type="arabicPeriod"/>
            </a:pPr>
            <a:r>
              <a:rPr lang="nn-NO" dirty="0"/>
              <a:t>Foreløpig oppteljing av val til bispedømeråd og Kyrkjemøtet.</a:t>
            </a:r>
          </a:p>
          <a:p>
            <a:pPr lvl="1"/>
            <a:r>
              <a:rPr lang="nn-NO" dirty="0"/>
              <a:t>Retta og uretta stemmesetlar til kvar valliste.</a:t>
            </a:r>
          </a:p>
          <a:p>
            <a:pPr lvl="1"/>
            <a:r>
              <a:rPr lang="nn-NO" dirty="0"/>
              <a:t>Stemmesetlar som det er tvil om kan godkjennast.</a:t>
            </a:r>
          </a:p>
          <a:p>
            <a:pPr lvl="1"/>
            <a:r>
              <a:rPr lang="nn-NO" dirty="0"/>
              <a:t>Blanke stemmesetlar.</a:t>
            </a:r>
          </a:p>
          <a:p>
            <a:pPr marL="514350" indent="-514350">
              <a:buFont typeface="+mj-lt"/>
              <a:buAutoNum type="arabicPeriod"/>
            </a:pPr>
            <a:r>
              <a:rPr lang="nn-NO" dirty="0"/>
              <a:t>Foreløpig oppteljing val av sokneråd.</a:t>
            </a:r>
          </a:p>
          <a:p>
            <a:pPr lvl="1"/>
            <a:r>
              <a:rPr lang="nn-NO" dirty="0"/>
              <a:t>(sjå neste ark)</a:t>
            </a:r>
          </a:p>
        </p:txBody>
      </p:sp>
      <p:sp>
        <p:nvSpPr>
          <p:cNvPr id="4" name="Plassholder for dato 3">
            <a:extLst>
              <a:ext uri="{FF2B5EF4-FFF2-40B4-BE49-F238E27FC236}">
                <a16:creationId xmlns:a16="http://schemas.microsoft.com/office/drawing/2014/main" id="{90E7D038-8368-40AF-AEAA-5E79BF18952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405D6F-10AD-4E47-AD19-13833E75DA78}"/>
              </a:ext>
            </a:extLst>
          </p:cNvPr>
          <p:cNvSpPr>
            <a:spLocks noGrp="1"/>
          </p:cNvSpPr>
          <p:nvPr>
            <p:ph type="sldNum" sz="quarter" idx="12"/>
          </p:nvPr>
        </p:nvSpPr>
        <p:spPr/>
        <p:txBody>
          <a:bodyPr/>
          <a:lstStyle/>
          <a:p>
            <a:fld id="{46765B28-40BF-0A46-BB8F-30D004035CD9}" type="slidenum">
              <a:rPr lang="nb-NO" smtClean="0"/>
              <a:t>55</a:t>
            </a:fld>
            <a:endParaRPr lang="nb-NO"/>
          </a:p>
        </p:txBody>
      </p:sp>
    </p:spTree>
    <p:extLst>
      <p:ext uri="{BB962C8B-B14F-4D97-AF65-F5344CB8AC3E}">
        <p14:creationId xmlns:p14="http://schemas.microsoft.com/office/powerpoint/2010/main" val="13483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6BA5B-78AD-4301-8B7B-408C41F70CEF}"/>
              </a:ext>
            </a:extLst>
          </p:cNvPr>
          <p:cNvSpPr>
            <a:spLocks noGrp="1"/>
          </p:cNvSpPr>
          <p:nvPr>
            <p:ph type="title"/>
          </p:nvPr>
        </p:nvSpPr>
        <p:spPr/>
        <p:txBody>
          <a:bodyPr/>
          <a:lstStyle/>
          <a:p>
            <a:r>
              <a:rPr lang="nn-NO" dirty="0"/>
              <a:t>Foreløpig oppteljing – framgangsmåte del 2</a:t>
            </a:r>
          </a:p>
        </p:txBody>
      </p:sp>
      <p:sp>
        <p:nvSpPr>
          <p:cNvPr id="3" name="Plassholder for innhold 2">
            <a:extLst>
              <a:ext uri="{FF2B5EF4-FFF2-40B4-BE49-F238E27FC236}">
                <a16:creationId xmlns:a16="http://schemas.microsoft.com/office/drawing/2014/main" id="{9CB31934-DAEF-405C-BBA7-ECE36116FC8E}"/>
              </a:ext>
            </a:extLst>
          </p:cNvPr>
          <p:cNvSpPr>
            <a:spLocks noGrp="1"/>
          </p:cNvSpPr>
          <p:nvPr>
            <p:ph idx="1"/>
          </p:nvPr>
        </p:nvSpPr>
        <p:spPr>
          <a:xfrm>
            <a:off x="623886" y="1385888"/>
            <a:ext cx="10944226" cy="4672713"/>
          </a:xfrm>
        </p:spPr>
        <p:txBody>
          <a:bodyPr/>
          <a:lstStyle/>
          <a:p>
            <a:pPr marL="514350" indent="-514350">
              <a:buFont typeface="+mj-lt"/>
              <a:buAutoNum type="arabicPeriod" startAt="3"/>
            </a:pPr>
            <a:r>
              <a:rPr lang="nn-NO" dirty="0"/>
              <a:t>Foreløpig oppteljing val av sokneråd </a:t>
            </a:r>
          </a:p>
          <a:p>
            <a:pPr marL="971550" lvl="1" indent="-514350">
              <a:buFont typeface="+mj-lt"/>
              <a:buAutoNum type="arabicPeriod"/>
            </a:pPr>
            <a:r>
              <a:rPr lang="nn-NO" dirty="0"/>
              <a:t>Stemmesetlar som det er tvil om kan godkjennast, skal leggast til side og haldast utanfor oppteljinga.</a:t>
            </a:r>
          </a:p>
          <a:p>
            <a:pPr marL="971550" lvl="1" indent="-514350">
              <a:buFont typeface="+mj-lt"/>
              <a:buAutoNum type="arabicPeriod"/>
            </a:pPr>
            <a:r>
              <a:rPr lang="nn-NO" dirty="0"/>
              <a:t>Tel blanke stemmesetlar.</a:t>
            </a:r>
          </a:p>
          <a:p>
            <a:pPr marL="971550" lvl="1" indent="-514350">
              <a:buFont typeface="+mj-lt"/>
              <a:buAutoNum type="arabicPeriod"/>
            </a:pPr>
            <a:r>
              <a:rPr lang="nn-NO" dirty="0"/>
              <a:t>Tel retta og uretta stemmesetlar til Nominasjonskomiteens liste.</a:t>
            </a:r>
          </a:p>
          <a:p>
            <a:pPr marL="971550" lvl="1" indent="-514350">
              <a:buFont typeface="+mj-lt"/>
              <a:buAutoNum type="arabicPeriod"/>
            </a:pPr>
            <a:r>
              <a:rPr lang="nn-NO" dirty="0"/>
              <a:t>Tel personstemmer.</a:t>
            </a:r>
          </a:p>
          <a:p>
            <a:pPr marL="1428750" lvl="2" indent="-514350">
              <a:buFont typeface="+mj-lt"/>
              <a:buAutoNum type="arabicPeriod"/>
            </a:pPr>
            <a:r>
              <a:rPr lang="nn-NO" dirty="0"/>
              <a:t>Automatisk: Kvar kandidat får ei stemme per uretta og retta stemmesetel.</a:t>
            </a:r>
          </a:p>
          <a:p>
            <a:pPr marL="1428750" lvl="2" indent="-514350">
              <a:buFont typeface="+mj-lt"/>
              <a:buAutoNum type="arabicPeriod"/>
            </a:pPr>
            <a:r>
              <a:rPr lang="nn-NO" dirty="0"/>
              <a:t>Kandidatar som har fått tilleggsstemme, får ei ekstra stemme. Viss det er gitt tilleggsstemme til fleire enn tre kandidatar, tar ein berre omsyn til dei tre øvste tilleggsstemmene.</a:t>
            </a:r>
          </a:p>
          <a:p>
            <a:pPr marL="1428750" lvl="2" indent="-514350">
              <a:buFont typeface="+mj-lt"/>
              <a:buAutoNum type="arabicPeriod"/>
            </a:pPr>
            <a:r>
              <a:rPr lang="nn-NO" dirty="0"/>
              <a:t>Namn som er skrive på stemmesetelen får ei stemme kvar. Viss det er skrive opp meir enn tre namn, tar ein berre omsyn til dei tre øvste namna. </a:t>
            </a:r>
          </a:p>
        </p:txBody>
      </p:sp>
      <p:sp>
        <p:nvSpPr>
          <p:cNvPr id="4" name="Plassholder for dato 3">
            <a:extLst>
              <a:ext uri="{FF2B5EF4-FFF2-40B4-BE49-F238E27FC236}">
                <a16:creationId xmlns:a16="http://schemas.microsoft.com/office/drawing/2014/main" id="{90E7D038-8368-40AF-AEAA-5E79BF18952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405D6F-10AD-4E47-AD19-13833E75DA78}"/>
              </a:ext>
            </a:extLst>
          </p:cNvPr>
          <p:cNvSpPr>
            <a:spLocks noGrp="1"/>
          </p:cNvSpPr>
          <p:nvPr>
            <p:ph type="sldNum" sz="quarter" idx="12"/>
          </p:nvPr>
        </p:nvSpPr>
        <p:spPr/>
        <p:txBody>
          <a:bodyPr/>
          <a:lstStyle/>
          <a:p>
            <a:fld id="{46765B28-40BF-0A46-BB8F-30D004035CD9}" type="slidenum">
              <a:rPr lang="nb-NO" smtClean="0"/>
              <a:t>56</a:t>
            </a:fld>
            <a:endParaRPr lang="nb-NO"/>
          </a:p>
        </p:txBody>
      </p:sp>
    </p:spTree>
    <p:extLst>
      <p:ext uri="{BB962C8B-B14F-4D97-AF65-F5344CB8AC3E}">
        <p14:creationId xmlns:p14="http://schemas.microsoft.com/office/powerpoint/2010/main" val="366050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EE06C6-7F3C-4285-A1EF-F833E798C641}"/>
              </a:ext>
            </a:extLst>
          </p:cNvPr>
          <p:cNvSpPr>
            <a:spLocks noGrp="1"/>
          </p:cNvSpPr>
          <p:nvPr>
            <p:ph type="title"/>
          </p:nvPr>
        </p:nvSpPr>
        <p:spPr/>
        <p:txBody>
          <a:bodyPr/>
          <a:lstStyle/>
          <a:p>
            <a:r>
              <a:rPr lang="nn-NO" dirty="0"/>
              <a:t>Sending til bispedømerådet</a:t>
            </a:r>
          </a:p>
        </p:txBody>
      </p:sp>
      <p:sp>
        <p:nvSpPr>
          <p:cNvPr id="3" name="Plassholder for innhold 2">
            <a:extLst>
              <a:ext uri="{FF2B5EF4-FFF2-40B4-BE49-F238E27FC236}">
                <a16:creationId xmlns:a16="http://schemas.microsoft.com/office/drawing/2014/main" id="{8F1A7D20-EBC2-4AFA-B749-5940FBBB14E6}"/>
              </a:ext>
            </a:extLst>
          </p:cNvPr>
          <p:cNvSpPr>
            <a:spLocks noGrp="1"/>
          </p:cNvSpPr>
          <p:nvPr>
            <p:ph idx="1"/>
          </p:nvPr>
        </p:nvSpPr>
        <p:spPr/>
        <p:txBody>
          <a:bodyPr/>
          <a:lstStyle/>
          <a:p>
            <a:r>
              <a:rPr lang="nn-NO" dirty="0"/>
              <a:t>Så fort teljing av stemmer til val av leke til bispedømeråd og Kyrkjemøtet er ferdig skal desse sendast til valrådet i bispedømet. </a:t>
            </a:r>
          </a:p>
          <a:p>
            <a:r>
              <a:rPr lang="nn-NO" dirty="0"/>
              <a:t>Valrådet vil gi info om korleis dette blir løyst i ditt bispedøme (ta kontakt med dei viss du ikkje har fått info).</a:t>
            </a:r>
          </a:p>
          <a:p>
            <a:r>
              <a:rPr lang="nn-NO" dirty="0"/>
              <a:t>Det som skal sendast i første omgang: </a:t>
            </a:r>
          </a:p>
          <a:p>
            <a:pPr lvl="1"/>
            <a:r>
              <a:rPr lang="nn-NO" dirty="0"/>
              <a:t>Alle stemmesetlar frå valet til bispedømeråd og Kyrkjemøtet, sortert på uretta og retta og på lister.</a:t>
            </a:r>
          </a:p>
          <a:p>
            <a:pPr lvl="1"/>
            <a:r>
              <a:rPr lang="nn-NO" dirty="0"/>
              <a:t>Alle stemmegivingar valstyret har forkasta.</a:t>
            </a:r>
          </a:p>
          <a:p>
            <a:r>
              <a:rPr lang="nn-NO" dirty="0"/>
              <a:t>Sending må gjerast på forsvarleg måte. </a:t>
            </a:r>
          </a:p>
        </p:txBody>
      </p:sp>
      <p:sp>
        <p:nvSpPr>
          <p:cNvPr id="4" name="Plassholder for dato 3">
            <a:extLst>
              <a:ext uri="{FF2B5EF4-FFF2-40B4-BE49-F238E27FC236}">
                <a16:creationId xmlns:a16="http://schemas.microsoft.com/office/drawing/2014/main" id="{D4FBD07E-BA21-48E0-8293-83C5396B3A9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FB6C94AF-3099-40D9-9383-1791C33D3B59}"/>
              </a:ext>
            </a:extLst>
          </p:cNvPr>
          <p:cNvSpPr>
            <a:spLocks noGrp="1"/>
          </p:cNvSpPr>
          <p:nvPr>
            <p:ph type="sldNum" sz="quarter" idx="12"/>
          </p:nvPr>
        </p:nvSpPr>
        <p:spPr/>
        <p:txBody>
          <a:bodyPr/>
          <a:lstStyle/>
          <a:p>
            <a:fld id="{46765B28-40BF-0A46-BB8F-30D004035CD9}" type="slidenum">
              <a:rPr lang="nb-NO" smtClean="0"/>
              <a:t>57</a:t>
            </a:fld>
            <a:endParaRPr lang="nb-NO"/>
          </a:p>
        </p:txBody>
      </p:sp>
    </p:spTree>
    <p:extLst>
      <p:ext uri="{BB962C8B-B14F-4D97-AF65-F5344CB8AC3E}">
        <p14:creationId xmlns:p14="http://schemas.microsoft.com/office/powerpoint/2010/main" val="307600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9D9AC-A0E2-47AD-BE85-EC1D070F67CB}"/>
              </a:ext>
            </a:extLst>
          </p:cNvPr>
          <p:cNvSpPr>
            <a:spLocks noGrp="1"/>
          </p:cNvSpPr>
          <p:nvPr>
            <p:ph type="title"/>
          </p:nvPr>
        </p:nvSpPr>
        <p:spPr/>
        <p:txBody>
          <a:bodyPr/>
          <a:lstStyle/>
          <a:p>
            <a:r>
              <a:rPr lang="nn-NO" dirty="0" err="1"/>
              <a:t>Endelig</a:t>
            </a:r>
            <a:r>
              <a:rPr lang="nn-NO" dirty="0"/>
              <a:t> oppteljing</a:t>
            </a:r>
          </a:p>
        </p:txBody>
      </p:sp>
      <p:sp>
        <p:nvSpPr>
          <p:cNvPr id="3" name="Plassholder for innhold 2">
            <a:extLst>
              <a:ext uri="{FF2B5EF4-FFF2-40B4-BE49-F238E27FC236}">
                <a16:creationId xmlns:a16="http://schemas.microsoft.com/office/drawing/2014/main" id="{E40A919C-09E3-4907-8203-C186CA13F069}"/>
              </a:ext>
            </a:extLst>
          </p:cNvPr>
          <p:cNvSpPr>
            <a:spLocks noGrp="1"/>
          </p:cNvSpPr>
          <p:nvPr>
            <p:ph idx="1"/>
          </p:nvPr>
        </p:nvSpPr>
        <p:spPr/>
        <p:txBody>
          <a:bodyPr/>
          <a:lstStyle/>
          <a:p>
            <a:r>
              <a:rPr lang="nn-NO" sz="2800" dirty="0"/>
              <a:t>Skjer </a:t>
            </a:r>
            <a:r>
              <a:rPr lang="nn-NO" sz="2800" dirty="0" err="1"/>
              <a:t>umiddelbart</a:t>
            </a:r>
            <a:r>
              <a:rPr lang="nn-NO" sz="2800" dirty="0"/>
              <a:t> etter at foreløpig oppteljing er avslutta og alle stemmene er kome inn til valstyret. </a:t>
            </a:r>
          </a:p>
          <a:p>
            <a:r>
              <a:rPr lang="nn-NO" sz="2800" dirty="0"/>
              <a:t>Den </a:t>
            </a:r>
            <a:r>
              <a:rPr lang="nn-NO" sz="2800" dirty="0" err="1"/>
              <a:t>endelige</a:t>
            </a:r>
            <a:r>
              <a:rPr lang="nn-NO" sz="2800" dirty="0"/>
              <a:t> oppteljinga skal skje under valstyrets tilsyn.</a:t>
            </a:r>
          </a:p>
          <a:p>
            <a:r>
              <a:rPr lang="nn-NO" sz="2800" dirty="0"/>
              <a:t>Stemmesetlane frå den foreløpige oppteljinga skal teljast på nytt.</a:t>
            </a:r>
          </a:p>
          <a:p>
            <a:r>
              <a:rPr lang="nn-NO" sz="2800" dirty="0"/>
              <a:t>Valstyret avgjer om stemmesetlar som ikkje blei tatt med i den foreløpige oppteljinga, skal godkjennast. Godkjente stemmesetlar blant desse skal teljast saman med dei andre stemmesetlane.</a:t>
            </a:r>
          </a:p>
          <a:p>
            <a:endParaRPr lang="nb-NO" dirty="0"/>
          </a:p>
        </p:txBody>
      </p:sp>
      <p:sp>
        <p:nvSpPr>
          <p:cNvPr id="4" name="Plassholder for dato 3">
            <a:extLst>
              <a:ext uri="{FF2B5EF4-FFF2-40B4-BE49-F238E27FC236}">
                <a16:creationId xmlns:a16="http://schemas.microsoft.com/office/drawing/2014/main" id="{D0A5196E-580B-49FA-BFDF-DF97691E45E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22E69C7-C9A9-4C88-AA88-93A8A14423BB}"/>
              </a:ext>
            </a:extLst>
          </p:cNvPr>
          <p:cNvSpPr>
            <a:spLocks noGrp="1"/>
          </p:cNvSpPr>
          <p:nvPr>
            <p:ph type="sldNum" sz="quarter" idx="12"/>
          </p:nvPr>
        </p:nvSpPr>
        <p:spPr/>
        <p:txBody>
          <a:bodyPr/>
          <a:lstStyle/>
          <a:p>
            <a:fld id="{46765B28-40BF-0A46-BB8F-30D004035CD9}" type="slidenum">
              <a:rPr lang="nb-NO" smtClean="0"/>
              <a:t>58</a:t>
            </a:fld>
            <a:endParaRPr lang="nb-NO"/>
          </a:p>
        </p:txBody>
      </p:sp>
    </p:spTree>
    <p:extLst>
      <p:ext uri="{BB962C8B-B14F-4D97-AF65-F5344CB8AC3E}">
        <p14:creationId xmlns:p14="http://schemas.microsoft.com/office/powerpoint/2010/main" val="35622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67875-F9C2-40B7-8F56-54FE710267D7}"/>
              </a:ext>
            </a:extLst>
          </p:cNvPr>
          <p:cNvSpPr>
            <a:spLocks noGrp="1"/>
          </p:cNvSpPr>
          <p:nvPr>
            <p:ph type="title"/>
          </p:nvPr>
        </p:nvSpPr>
        <p:spPr/>
        <p:txBody>
          <a:bodyPr/>
          <a:lstStyle/>
          <a:p>
            <a:r>
              <a:rPr lang="nn-NO" dirty="0" err="1"/>
              <a:t>Endelg</a:t>
            </a:r>
            <a:r>
              <a:rPr lang="nn-NO" dirty="0"/>
              <a:t> </a:t>
            </a:r>
            <a:r>
              <a:rPr lang="nn-NO" dirty="0" err="1"/>
              <a:t>opptelling</a:t>
            </a:r>
            <a:r>
              <a:rPr lang="nn-NO" dirty="0"/>
              <a:t> - framgangsmåte</a:t>
            </a:r>
          </a:p>
        </p:txBody>
      </p:sp>
      <p:sp>
        <p:nvSpPr>
          <p:cNvPr id="3" name="Plassholder for innhold 2">
            <a:extLst>
              <a:ext uri="{FF2B5EF4-FFF2-40B4-BE49-F238E27FC236}">
                <a16:creationId xmlns:a16="http://schemas.microsoft.com/office/drawing/2014/main" id="{5F600F30-E7B3-4A6F-947B-B98AE3B45B2A}"/>
              </a:ext>
            </a:extLst>
          </p:cNvPr>
          <p:cNvSpPr>
            <a:spLocks noGrp="1"/>
          </p:cNvSpPr>
          <p:nvPr>
            <p:ph idx="1"/>
          </p:nvPr>
        </p:nvSpPr>
        <p:spPr/>
        <p:txBody>
          <a:bodyPr/>
          <a:lstStyle/>
          <a:p>
            <a:r>
              <a:rPr lang="nn-NO" dirty="0"/>
              <a:t>Det skal teljast på same måte som ved foreløpig teljing. </a:t>
            </a:r>
          </a:p>
          <a:p>
            <a:r>
              <a:rPr lang="nn-NO" dirty="0"/>
              <a:t>Stemmesetlar til val av bispedømeråd og Kyrkjemøtet skal </a:t>
            </a:r>
            <a:r>
              <a:rPr lang="nn-NO" dirty="0" err="1"/>
              <a:t>ikke</a:t>
            </a:r>
            <a:r>
              <a:rPr lang="nn-NO" dirty="0"/>
              <a:t> teljast på nytt. </a:t>
            </a:r>
          </a:p>
          <a:p>
            <a:r>
              <a:rPr lang="nn-NO" dirty="0"/>
              <a:t>Avvik må dokumenterast i protokoll (sjå Valhandboka punkt 9.7.4.2).</a:t>
            </a:r>
          </a:p>
        </p:txBody>
      </p:sp>
      <p:sp>
        <p:nvSpPr>
          <p:cNvPr id="4" name="Plassholder for dato 3">
            <a:extLst>
              <a:ext uri="{FF2B5EF4-FFF2-40B4-BE49-F238E27FC236}">
                <a16:creationId xmlns:a16="http://schemas.microsoft.com/office/drawing/2014/main" id="{5F88CADF-20DA-4A28-8B9B-C3C42834A79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8F2A281-44C1-425B-9517-3A31E2561EF1}"/>
              </a:ext>
            </a:extLst>
          </p:cNvPr>
          <p:cNvSpPr>
            <a:spLocks noGrp="1"/>
          </p:cNvSpPr>
          <p:nvPr>
            <p:ph type="sldNum" sz="quarter" idx="12"/>
          </p:nvPr>
        </p:nvSpPr>
        <p:spPr/>
        <p:txBody>
          <a:bodyPr/>
          <a:lstStyle/>
          <a:p>
            <a:fld id="{46765B28-40BF-0A46-BB8F-30D004035CD9}" type="slidenum">
              <a:rPr lang="nb-NO" smtClean="0"/>
              <a:t>59</a:t>
            </a:fld>
            <a:endParaRPr lang="nb-NO"/>
          </a:p>
        </p:txBody>
      </p:sp>
    </p:spTree>
    <p:extLst>
      <p:ext uri="{BB962C8B-B14F-4D97-AF65-F5344CB8AC3E}">
        <p14:creationId xmlns:p14="http://schemas.microsoft.com/office/powerpoint/2010/main" val="248794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882911-1B98-431B-9A54-F1B3417ED1C2}"/>
              </a:ext>
            </a:extLst>
          </p:cNvPr>
          <p:cNvSpPr>
            <a:spLocks noGrp="1"/>
          </p:cNvSpPr>
          <p:nvPr>
            <p:ph type="title"/>
          </p:nvPr>
        </p:nvSpPr>
        <p:spPr/>
        <p:txBody>
          <a:bodyPr/>
          <a:lstStyle/>
          <a:p>
            <a:r>
              <a:rPr lang="nn-NO" dirty="0"/>
              <a:t>Kva er kyrkjevalet? </a:t>
            </a:r>
          </a:p>
        </p:txBody>
      </p:sp>
      <p:sp>
        <p:nvSpPr>
          <p:cNvPr id="3" name="Plassholder for innhold 2">
            <a:extLst>
              <a:ext uri="{FF2B5EF4-FFF2-40B4-BE49-F238E27FC236}">
                <a16:creationId xmlns:a16="http://schemas.microsoft.com/office/drawing/2014/main" id="{971E03A2-46BB-4C4E-94F9-46BE58FC2204}"/>
              </a:ext>
            </a:extLst>
          </p:cNvPr>
          <p:cNvSpPr>
            <a:spLocks noGrp="1"/>
          </p:cNvSpPr>
          <p:nvPr>
            <p:ph idx="1"/>
          </p:nvPr>
        </p:nvSpPr>
        <p:spPr/>
        <p:txBody>
          <a:bodyPr/>
          <a:lstStyle/>
          <a:p>
            <a:r>
              <a:rPr lang="nn-NO" dirty="0"/>
              <a:t>To val: </a:t>
            </a:r>
          </a:p>
          <a:p>
            <a:pPr lvl="1"/>
            <a:r>
              <a:rPr lang="nn-NO" dirty="0"/>
              <a:t>Val av sokneråd</a:t>
            </a:r>
          </a:p>
          <a:p>
            <a:pPr lvl="1"/>
            <a:r>
              <a:rPr lang="nn-NO" dirty="0"/>
              <a:t>Val av leke medlemmer til bispedømeråd og Kyrkjemøtet</a:t>
            </a:r>
          </a:p>
          <a:p>
            <a:pPr lvl="1"/>
            <a:endParaRPr lang="nn-NO" dirty="0"/>
          </a:p>
          <a:p>
            <a:r>
              <a:rPr lang="nn-NO" sz="2000" dirty="0"/>
              <a:t>Det er også nokon andre val for enkelte veljarar:</a:t>
            </a:r>
          </a:p>
          <a:p>
            <a:pPr lvl="1"/>
            <a:r>
              <a:rPr lang="nn-NO" sz="2000" dirty="0"/>
              <a:t>Val av prest og lek kyrkjeleg tilsett</a:t>
            </a:r>
          </a:p>
          <a:p>
            <a:pPr lvl="1"/>
            <a:r>
              <a:rPr lang="nn-NO" sz="2000" dirty="0"/>
              <a:t>Val av Døves </a:t>
            </a:r>
            <a:r>
              <a:rPr lang="nn-NO" sz="2000" dirty="0" err="1"/>
              <a:t>menighetsråd</a:t>
            </a:r>
            <a:r>
              <a:rPr lang="nn-NO" sz="2000" dirty="0"/>
              <a:t> og </a:t>
            </a:r>
            <a:r>
              <a:rPr lang="nn-NO" sz="2000" dirty="0" err="1"/>
              <a:t>døvekyrkjelydane</a:t>
            </a:r>
            <a:r>
              <a:rPr lang="nn-NO" sz="2000" dirty="0"/>
              <a:t> sin representant i Oslo bispedømmeråd og Kyrkjemøtet</a:t>
            </a:r>
          </a:p>
          <a:p>
            <a:pPr lvl="1"/>
            <a:r>
              <a:rPr lang="nn-NO" sz="2000" dirty="0"/>
              <a:t>Val av </a:t>
            </a:r>
            <a:r>
              <a:rPr lang="nn-NO" sz="2000" dirty="0" err="1"/>
              <a:t>Saemien</a:t>
            </a:r>
            <a:r>
              <a:rPr lang="nn-NO" sz="2000" dirty="0"/>
              <a:t> </a:t>
            </a:r>
            <a:r>
              <a:rPr lang="nn-NO" sz="2000" dirty="0" err="1"/>
              <a:t>Åålmegeraerie</a:t>
            </a:r>
            <a:r>
              <a:rPr lang="nn-NO" sz="2000" dirty="0"/>
              <a:t>, råd for samisk kyrkjelyd i sørsamisk språkområde og sørsamisk representant til Nidaros bispedømmeråd og Kyrkjemøtet</a:t>
            </a:r>
          </a:p>
        </p:txBody>
      </p:sp>
      <p:sp>
        <p:nvSpPr>
          <p:cNvPr id="4" name="Plassholder for dato 3">
            <a:extLst>
              <a:ext uri="{FF2B5EF4-FFF2-40B4-BE49-F238E27FC236}">
                <a16:creationId xmlns:a16="http://schemas.microsoft.com/office/drawing/2014/main" id="{7BD198BF-EF32-4372-B40F-CC6985663FD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3887C7D-5AF3-46C6-B06A-DE4EA1E662CB}"/>
              </a:ext>
            </a:extLst>
          </p:cNvPr>
          <p:cNvSpPr>
            <a:spLocks noGrp="1"/>
          </p:cNvSpPr>
          <p:nvPr>
            <p:ph type="sldNum" sz="quarter" idx="12"/>
          </p:nvPr>
        </p:nvSpPr>
        <p:spPr/>
        <p:txBody>
          <a:bodyPr/>
          <a:lstStyle/>
          <a:p>
            <a:fld id="{46765B28-40BF-0A46-BB8F-30D004035CD9}" type="slidenum">
              <a:rPr lang="nb-NO" smtClean="0"/>
              <a:t>6</a:t>
            </a:fld>
            <a:endParaRPr lang="nb-NO"/>
          </a:p>
        </p:txBody>
      </p:sp>
    </p:spTree>
    <p:extLst>
      <p:ext uri="{BB962C8B-B14F-4D97-AF65-F5344CB8AC3E}">
        <p14:creationId xmlns:p14="http://schemas.microsoft.com/office/powerpoint/2010/main" val="52425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C2115-A0A9-4A89-8BD0-2B64AFF161AE}"/>
              </a:ext>
            </a:extLst>
          </p:cNvPr>
          <p:cNvSpPr>
            <a:spLocks noGrp="1"/>
          </p:cNvSpPr>
          <p:nvPr>
            <p:ph type="title"/>
          </p:nvPr>
        </p:nvSpPr>
        <p:spPr/>
        <p:txBody>
          <a:bodyPr/>
          <a:lstStyle/>
          <a:p>
            <a:r>
              <a:rPr lang="nn-NO" dirty="0"/>
              <a:t>Valoppgjer</a:t>
            </a:r>
          </a:p>
        </p:txBody>
      </p:sp>
      <p:sp>
        <p:nvSpPr>
          <p:cNvPr id="3" name="Plassholder for innhold 2">
            <a:extLst>
              <a:ext uri="{FF2B5EF4-FFF2-40B4-BE49-F238E27FC236}">
                <a16:creationId xmlns:a16="http://schemas.microsoft.com/office/drawing/2014/main" id="{14D62392-7160-4C2D-8471-FE179DC1CE54}"/>
              </a:ext>
            </a:extLst>
          </p:cNvPr>
          <p:cNvSpPr>
            <a:spLocks noGrp="1"/>
          </p:cNvSpPr>
          <p:nvPr>
            <p:ph idx="1"/>
          </p:nvPr>
        </p:nvSpPr>
        <p:spPr/>
        <p:txBody>
          <a:bodyPr/>
          <a:lstStyle/>
          <a:p>
            <a:r>
              <a:rPr lang="nn-NO" dirty="0"/>
              <a:t>For å få eit valresultat må tal frå teljing av papirstemmer leggast inn i valmodulen. </a:t>
            </a:r>
          </a:p>
          <a:p>
            <a:r>
              <a:rPr lang="nn-NO" dirty="0"/>
              <a:t>Namn som er skrive på stemmesetelen frå digital </a:t>
            </a:r>
            <a:r>
              <a:rPr lang="nn-NO" dirty="0" err="1"/>
              <a:t>førehandsstemming</a:t>
            </a:r>
            <a:r>
              <a:rPr lang="nn-NO" dirty="0"/>
              <a:t> må handterast (sjå </a:t>
            </a:r>
            <a:r>
              <a:rPr lang="nn-NO" dirty="0">
                <a:solidFill>
                  <a:srgbClr val="000000"/>
                </a:solidFill>
              </a:rPr>
              <a:t>Valhandboka </a:t>
            </a:r>
            <a:r>
              <a:rPr lang="nn-NO" dirty="0"/>
              <a:t>punkt 9.7.4.2)</a:t>
            </a:r>
          </a:p>
          <a:p>
            <a:pPr marL="0" indent="0">
              <a:buNone/>
            </a:pPr>
            <a:endParaRPr lang="nn-NO" dirty="0"/>
          </a:p>
          <a:p>
            <a:pPr marL="0" indent="0">
              <a:buNone/>
            </a:pPr>
            <a:r>
              <a:rPr lang="nn-NO" dirty="0"/>
              <a:t>Når dette er gjort kan ein få ut eit valresultat frå valmodulen som valstyret kan handsame. </a:t>
            </a:r>
          </a:p>
          <a:p>
            <a:pPr marL="0" indent="0">
              <a:buNone/>
            </a:pPr>
            <a:r>
              <a:rPr lang="nn-NO" dirty="0"/>
              <a:t>Det er sperregrense på Nominasjonskomiteens liste. Sjå forklaring i Valhandboka punkt 9.9.1. </a:t>
            </a:r>
          </a:p>
        </p:txBody>
      </p:sp>
      <p:sp>
        <p:nvSpPr>
          <p:cNvPr id="4" name="Plassholder for dato 3">
            <a:extLst>
              <a:ext uri="{FF2B5EF4-FFF2-40B4-BE49-F238E27FC236}">
                <a16:creationId xmlns:a16="http://schemas.microsoft.com/office/drawing/2014/main" id="{D2993EA3-3F5C-411E-A4E7-7E1029F16D5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F58A5C0-DA42-4C98-93A0-5FECCFF6BAB5}"/>
              </a:ext>
            </a:extLst>
          </p:cNvPr>
          <p:cNvSpPr>
            <a:spLocks noGrp="1"/>
          </p:cNvSpPr>
          <p:nvPr>
            <p:ph type="sldNum" sz="quarter" idx="12"/>
          </p:nvPr>
        </p:nvSpPr>
        <p:spPr/>
        <p:txBody>
          <a:bodyPr/>
          <a:lstStyle/>
          <a:p>
            <a:fld id="{46765B28-40BF-0A46-BB8F-30D004035CD9}" type="slidenum">
              <a:rPr lang="nb-NO" smtClean="0"/>
              <a:t>60</a:t>
            </a:fld>
            <a:endParaRPr lang="nb-NO"/>
          </a:p>
        </p:txBody>
      </p:sp>
    </p:spTree>
    <p:extLst>
      <p:ext uri="{BB962C8B-B14F-4D97-AF65-F5344CB8AC3E}">
        <p14:creationId xmlns:p14="http://schemas.microsoft.com/office/powerpoint/2010/main" val="32412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7EFC46-49E7-43F1-BA68-1E5E09BF9391}"/>
              </a:ext>
            </a:extLst>
          </p:cNvPr>
          <p:cNvSpPr>
            <a:spLocks noGrp="1"/>
          </p:cNvSpPr>
          <p:nvPr>
            <p:ph type="title"/>
          </p:nvPr>
        </p:nvSpPr>
        <p:spPr/>
        <p:txBody>
          <a:bodyPr/>
          <a:lstStyle/>
          <a:p>
            <a:r>
              <a:rPr lang="nb-NO"/>
              <a:t>Klager</a:t>
            </a:r>
          </a:p>
        </p:txBody>
      </p:sp>
      <p:sp>
        <p:nvSpPr>
          <p:cNvPr id="3" name="Plassholder for tekst 2">
            <a:extLst>
              <a:ext uri="{FF2B5EF4-FFF2-40B4-BE49-F238E27FC236}">
                <a16:creationId xmlns:a16="http://schemas.microsoft.com/office/drawing/2014/main" id="{70867E69-C544-4A0B-BA90-E72B44F1CD57}"/>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1F9282FC-371C-47D9-A1C4-E796F79D5A32}"/>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84AE06D8-6B58-4FF4-8EF1-81BD1268094E}"/>
              </a:ext>
            </a:extLst>
          </p:cNvPr>
          <p:cNvSpPr>
            <a:spLocks noGrp="1"/>
          </p:cNvSpPr>
          <p:nvPr>
            <p:ph type="sldNum" sz="quarter" idx="12"/>
          </p:nvPr>
        </p:nvSpPr>
        <p:spPr/>
        <p:txBody>
          <a:bodyPr/>
          <a:lstStyle/>
          <a:p>
            <a:fld id="{46765B28-40BF-0A46-BB8F-30D004035CD9}" type="slidenum">
              <a:rPr lang="nb-NO" smtClean="0"/>
              <a:pPr/>
              <a:t>61</a:t>
            </a:fld>
            <a:endParaRPr lang="nb-NO"/>
          </a:p>
        </p:txBody>
      </p:sp>
    </p:spTree>
    <p:extLst>
      <p:ext uri="{BB962C8B-B14F-4D97-AF65-F5344CB8AC3E}">
        <p14:creationId xmlns:p14="http://schemas.microsoft.com/office/powerpoint/2010/main" val="21311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CFF221-A6C4-4516-82BF-450A4C356F87}"/>
              </a:ext>
            </a:extLst>
          </p:cNvPr>
          <p:cNvSpPr>
            <a:spLocks noGrp="1"/>
          </p:cNvSpPr>
          <p:nvPr>
            <p:ph type="title"/>
          </p:nvPr>
        </p:nvSpPr>
        <p:spPr/>
        <p:txBody>
          <a:bodyPr/>
          <a:lstStyle/>
          <a:p>
            <a:r>
              <a:rPr lang="nb-NO"/>
              <a:t>Klage</a:t>
            </a:r>
          </a:p>
        </p:txBody>
      </p:sp>
      <p:sp>
        <p:nvSpPr>
          <p:cNvPr id="3" name="Plassholder for innhold 2">
            <a:extLst>
              <a:ext uri="{FF2B5EF4-FFF2-40B4-BE49-F238E27FC236}">
                <a16:creationId xmlns:a16="http://schemas.microsoft.com/office/drawing/2014/main" id="{F0FC4BE4-A2C4-4C68-92A4-7859FD32E988}"/>
              </a:ext>
            </a:extLst>
          </p:cNvPr>
          <p:cNvSpPr>
            <a:spLocks noGrp="1"/>
          </p:cNvSpPr>
          <p:nvPr>
            <p:ph idx="1"/>
          </p:nvPr>
        </p:nvSpPr>
        <p:spPr/>
        <p:txBody>
          <a:bodyPr/>
          <a:lstStyle/>
          <a:p>
            <a:r>
              <a:rPr lang="nn-NO" dirty="0"/>
              <a:t>Biskopen og alle som har stemmerett, har klagerett. Dette gjeld både for val av sokneråd og val av bispedømeråd og Kyrkjemøtet. Gjeld klagen spørsmål om stemmerett eller tilgang til å stemme, har også dei som ikkje er blitt manntalsført, klagerett.</a:t>
            </a:r>
          </a:p>
          <a:p>
            <a:r>
              <a:rPr lang="nn-NO" dirty="0"/>
              <a:t>Kva kan det klagast over?</a:t>
            </a:r>
          </a:p>
          <a:p>
            <a:pPr lvl="1"/>
            <a:r>
              <a:rPr lang="nn-NO" dirty="0"/>
              <a:t>«Forhold i forbindelse med forberedelsen og </a:t>
            </a:r>
            <a:r>
              <a:rPr lang="nn-NO" dirty="0" err="1"/>
              <a:t>gjennomføringen</a:t>
            </a:r>
            <a:r>
              <a:rPr lang="nn-NO" dirty="0"/>
              <a:t>» av valet.</a:t>
            </a:r>
          </a:p>
          <a:p>
            <a:pPr lvl="1"/>
            <a:r>
              <a:rPr lang="nn-NO" dirty="0"/>
              <a:t>Nesten alle forhold.</a:t>
            </a:r>
          </a:p>
          <a:p>
            <a:pPr lvl="1"/>
            <a:r>
              <a:rPr lang="nn-NO" dirty="0"/>
              <a:t>Må knyte seg til førebuinga og gjennomføringa av valet.</a:t>
            </a:r>
          </a:p>
          <a:p>
            <a:endParaRPr lang="nb-NO" dirty="0"/>
          </a:p>
        </p:txBody>
      </p:sp>
      <p:sp>
        <p:nvSpPr>
          <p:cNvPr id="4" name="Plassholder for dato 3">
            <a:extLst>
              <a:ext uri="{FF2B5EF4-FFF2-40B4-BE49-F238E27FC236}">
                <a16:creationId xmlns:a16="http://schemas.microsoft.com/office/drawing/2014/main" id="{FA01F6B8-2DC6-4C29-B3C6-39FF4FB7D58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7A64403-4907-4632-94BE-650572DF6FA5}"/>
              </a:ext>
            </a:extLst>
          </p:cNvPr>
          <p:cNvSpPr>
            <a:spLocks noGrp="1"/>
          </p:cNvSpPr>
          <p:nvPr>
            <p:ph type="sldNum" sz="quarter" idx="12"/>
          </p:nvPr>
        </p:nvSpPr>
        <p:spPr/>
        <p:txBody>
          <a:bodyPr/>
          <a:lstStyle/>
          <a:p>
            <a:fld id="{46765B28-40BF-0A46-BB8F-30D004035CD9}" type="slidenum">
              <a:rPr lang="nb-NO" smtClean="0"/>
              <a:t>62</a:t>
            </a:fld>
            <a:endParaRPr lang="nb-NO"/>
          </a:p>
        </p:txBody>
      </p:sp>
    </p:spTree>
    <p:extLst>
      <p:ext uri="{BB962C8B-B14F-4D97-AF65-F5344CB8AC3E}">
        <p14:creationId xmlns:p14="http://schemas.microsoft.com/office/powerpoint/2010/main" val="411095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37F692-3985-49BC-9028-46540B56FC21}"/>
              </a:ext>
            </a:extLst>
          </p:cNvPr>
          <p:cNvSpPr>
            <a:spLocks noGrp="1"/>
          </p:cNvSpPr>
          <p:nvPr>
            <p:ph type="title"/>
          </p:nvPr>
        </p:nvSpPr>
        <p:spPr/>
        <p:txBody>
          <a:bodyPr/>
          <a:lstStyle/>
          <a:p>
            <a:r>
              <a:rPr lang="nb-NO" dirty="0"/>
              <a:t>Kven er klageinstans?</a:t>
            </a:r>
          </a:p>
        </p:txBody>
      </p:sp>
      <p:sp>
        <p:nvSpPr>
          <p:cNvPr id="3" name="Plassholder for innhold 2">
            <a:extLst>
              <a:ext uri="{FF2B5EF4-FFF2-40B4-BE49-F238E27FC236}">
                <a16:creationId xmlns:a16="http://schemas.microsoft.com/office/drawing/2014/main" id="{6598B7AA-8A45-4669-92FC-EC89C0397BF5}"/>
              </a:ext>
            </a:extLst>
          </p:cNvPr>
          <p:cNvSpPr>
            <a:spLocks noGrp="1"/>
          </p:cNvSpPr>
          <p:nvPr>
            <p:ph idx="1"/>
          </p:nvPr>
        </p:nvSpPr>
        <p:spPr/>
        <p:txBody>
          <a:bodyPr/>
          <a:lstStyle/>
          <a:p>
            <a:r>
              <a:rPr lang="nn-NO" dirty="0"/>
              <a:t>Val til sokneråd: bispedømerådet</a:t>
            </a:r>
          </a:p>
          <a:p>
            <a:r>
              <a:rPr lang="nn-NO" dirty="0"/>
              <a:t>Val til bispedømeråd og Kyrkjemøtet: Kyrkjerådet</a:t>
            </a:r>
          </a:p>
          <a:p>
            <a:r>
              <a:rPr lang="nn-NO" dirty="0"/>
              <a:t>Gjeld klagen forhold av betydning for begge val, blir den sett som den gjeld begge og kan handsamast enten av bispedømerådet som klageinstans eller av Kyrkjerådet.</a:t>
            </a:r>
          </a:p>
          <a:p>
            <a:endParaRPr lang="nn-NO" dirty="0"/>
          </a:p>
          <a:p>
            <a:r>
              <a:rPr lang="nn-NO" dirty="0"/>
              <a:t>Les om fristar og handsaming av klager i Valhandboka kapittel 10. </a:t>
            </a:r>
          </a:p>
          <a:p>
            <a:endParaRPr lang="nb-NO" dirty="0"/>
          </a:p>
          <a:p>
            <a:endParaRPr lang="nb-NO" dirty="0"/>
          </a:p>
        </p:txBody>
      </p:sp>
      <p:sp>
        <p:nvSpPr>
          <p:cNvPr id="4" name="Plassholder for dato 3">
            <a:extLst>
              <a:ext uri="{FF2B5EF4-FFF2-40B4-BE49-F238E27FC236}">
                <a16:creationId xmlns:a16="http://schemas.microsoft.com/office/drawing/2014/main" id="{4CFF59FE-3AAB-42EF-A4B6-FCE0382E652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FD8E9E59-635F-4C82-A70C-947FB1D52C81}"/>
              </a:ext>
            </a:extLst>
          </p:cNvPr>
          <p:cNvSpPr>
            <a:spLocks noGrp="1"/>
          </p:cNvSpPr>
          <p:nvPr>
            <p:ph type="sldNum" sz="quarter" idx="12"/>
          </p:nvPr>
        </p:nvSpPr>
        <p:spPr/>
        <p:txBody>
          <a:bodyPr/>
          <a:lstStyle/>
          <a:p>
            <a:fld id="{46765B28-40BF-0A46-BB8F-30D004035CD9}" type="slidenum">
              <a:rPr lang="nb-NO" smtClean="0"/>
              <a:t>63</a:t>
            </a:fld>
            <a:endParaRPr lang="nb-NO"/>
          </a:p>
        </p:txBody>
      </p:sp>
    </p:spTree>
    <p:extLst>
      <p:ext uri="{BB962C8B-B14F-4D97-AF65-F5344CB8AC3E}">
        <p14:creationId xmlns:p14="http://schemas.microsoft.com/office/powerpoint/2010/main" val="286533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BF956D9-9ED7-4E63-A894-5034041A4C81}"/>
              </a:ext>
            </a:extLst>
          </p:cNvPr>
          <p:cNvSpPr>
            <a:spLocks noGrp="1"/>
          </p:cNvSpPr>
          <p:nvPr>
            <p:ph type="dt" sz="half" idx="10"/>
          </p:nvPr>
        </p:nvSpPr>
        <p:spPr/>
        <p:txBody>
          <a:bodyPr/>
          <a:lstStyle/>
          <a:p>
            <a:fld id="{3A08CD34-AC08-6442-B83D-86E2FC5C0A0B}" type="datetime1">
              <a:rPr lang="nb-NO" smtClean="0"/>
              <a:t>24.11.2022</a:t>
            </a:fld>
            <a:endParaRPr lang="nb-NO"/>
          </a:p>
        </p:txBody>
      </p:sp>
      <p:sp>
        <p:nvSpPr>
          <p:cNvPr id="3" name="Plassholder for lysbildenummer 2">
            <a:extLst>
              <a:ext uri="{FF2B5EF4-FFF2-40B4-BE49-F238E27FC236}">
                <a16:creationId xmlns:a16="http://schemas.microsoft.com/office/drawing/2014/main" id="{E8D57897-877D-41CC-A7BB-A999E09A3E78}"/>
              </a:ext>
            </a:extLst>
          </p:cNvPr>
          <p:cNvSpPr>
            <a:spLocks noGrp="1"/>
          </p:cNvSpPr>
          <p:nvPr>
            <p:ph type="sldNum" sz="quarter" idx="12"/>
          </p:nvPr>
        </p:nvSpPr>
        <p:spPr/>
        <p:txBody>
          <a:bodyPr/>
          <a:lstStyle/>
          <a:p>
            <a:fld id="{46765B28-40BF-0A46-BB8F-30D004035CD9}" type="slidenum">
              <a:rPr lang="nb-NO" smtClean="0"/>
              <a:pPr/>
              <a:t>64</a:t>
            </a:fld>
            <a:endParaRPr lang="nb-NO"/>
          </a:p>
        </p:txBody>
      </p:sp>
      <p:sp>
        <p:nvSpPr>
          <p:cNvPr id="4" name="Tittel 3">
            <a:extLst>
              <a:ext uri="{FF2B5EF4-FFF2-40B4-BE49-F238E27FC236}">
                <a16:creationId xmlns:a16="http://schemas.microsoft.com/office/drawing/2014/main" id="{EEA998A7-421B-409E-94EF-8E3B86EA8B0E}"/>
              </a:ext>
            </a:extLst>
          </p:cNvPr>
          <p:cNvSpPr>
            <a:spLocks noGrp="1"/>
          </p:cNvSpPr>
          <p:nvPr>
            <p:ph type="ctrTitle"/>
          </p:nvPr>
        </p:nvSpPr>
        <p:spPr/>
        <p:txBody>
          <a:bodyPr/>
          <a:lstStyle/>
          <a:p>
            <a:r>
              <a:rPr lang="nb-NO"/>
              <a:t>Lykke til!</a:t>
            </a:r>
          </a:p>
        </p:txBody>
      </p:sp>
      <p:sp>
        <p:nvSpPr>
          <p:cNvPr id="5" name="Undertittel 4">
            <a:extLst>
              <a:ext uri="{FF2B5EF4-FFF2-40B4-BE49-F238E27FC236}">
                <a16:creationId xmlns:a16="http://schemas.microsoft.com/office/drawing/2014/main" id="{B734B54A-BF57-4482-8F6F-BA0A56101685}"/>
              </a:ext>
            </a:extLst>
          </p:cNvPr>
          <p:cNvSpPr>
            <a:spLocks noGrp="1"/>
          </p:cNvSpPr>
          <p:nvPr>
            <p:ph type="subTitle" idx="1"/>
          </p:nvPr>
        </p:nvSpPr>
        <p:spPr>
          <a:xfrm>
            <a:off x="623888" y="3602039"/>
            <a:ext cx="10944224" cy="1151588"/>
          </a:xfrm>
        </p:spPr>
        <p:txBody>
          <a:bodyPr/>
          <a:lstStyle/>
          <a:p>
            <a:r>
              <a:rPr lang="nn-NO" dirty="0"/>
              <a:t>Oppgåvene i samband med førebuing og gjennomføring av kyrkjevalet er ein viktig forutsetning for det kyrkjelege demokratiet!</a:t>
            </a:r>
          </a:p>
          <a:p>
            <a:r>
              <a:rPr lang="nn-NO" dirty="0"/>
              <a:t>Takk for at du stiller opp!</a:t>
            </a:r>
          </a:p>
          <a:p>
            <a:endParaRPr lang="nb-NO" dirty="0"/>
          </a:p>
        </p:txBody>
      </p:sp>
      <p:sp>
        <p:nvSpPr>
          <p:cNvPr id="6" name="Plassholder for innhold 5">
            <a:extLst>
              <a:ext uri="{FF2B5EF4-FFF2-40B4-BE49-F238E27FC236}">
                <a16:creationId xmlns:a16="http://schemas.microsoft.com/office/drawing/2014/main" id="{9615E512-5289-43BA-A42D-53CD1DB8E297}"/>
              </a:ext>
            </a:extLst>
          </p:cNvPr>
          <p:cNvSpPr>
            <a:spLocks noGrp="1"/>
          </p:cNvSpPr>
          <p:nvPr>
            <p:ph sz="quarter" idx="13"/>
          </p:nvPr>
        </p:nvSpPr>
        <p:spPr/>
        <p:txBody>
          <a:bodyPr/>
          <a:lstStyle/>
          <a:p>
            <a:r>
              <a:rPr lang="nb-NO" dirty="0"/>
              <a:t>kyrkjevalet.no</a:t>
            </a:r>
          </a:p>
        </p:txBody>
      </p:sp>
    </p:spTree>
    <p:extLst>
      <p:ext uri="{BB962C8B-B14F-4D97-AF65-F5344CB8AC3E}">
        <p14:creationId xmlns:p14="http://schemas.microsoft.com/office/powerpoint/2010/main" val="42082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D40BE9-3C2D-4CC1-8AF7-B0F16C970AF8}"/>
              </a:ext>
            </a:extLst>
          </p:cNvPr>
          <p:cNvSpPr>
            <a:spLocks noGrp="1"/>
          </p:cNvSpPr>
          <p:nvPr>
            <p:ph type="title"/>
          </p:nvPr>
        </p:nvSpPr>
        <p:spPr/>
        <p:txBody>
          <a:bodyPr/>
          <a:lstStyle/>
          <a:p>
            <a:r>
              <a:rPr lang="nn-NO" dirty="0"/>
              <a:t>Kvifor er opplæring viktig?</a:t>
            </a:r>
          </a:p>
        </p:txBody>
      </p:sp>
      <p:sp>
        <p:nvSpPr>
          <p:cNvPr id="3" name="Plassholder for innhold 2">
            <a:extLst>
              <a:ext uri="{FF2B5EF4-FFF2-40B4-BE49-F238E27FC236}">
                <a16:creationId xmlns:a16="http://schemas.microsoft.com/office/drawing/2014/main" id="{7E643F79-3AF6-4CDB-91E9-9B9CE9050422}"/>
              </a:ext>
            </a:extLst>
          </p:cNvPr>
          <p:cNvSpPr>
            <a:spLocks noGrp="1"/>
          </p:cNvSpPr>
          <p:nvPr>
            <p:ph idx="1"/>
          </p:nvPr>
        </p:nvSpPr>
        <p:spPr/>
        <p:txBody>
          <a:bodyPr/>
          <a:lstStyle/>
          <a:p>
            <a:r>
              <a:rPr lang="nn-NO" dirty="0"/>
              <a:t>Valmedarbeidarane er «valet sitt ansikt utover» </a:t>
            </a:r>
          </a:p>
          <a:p>
            <a:r>
              <a:rPr lang="nn-NO" dirty="0"/>
              <a:t>Lik forståing og lik handsaming av alle veljarar </a:t>
            </a:r>
          </a:p>
          <a:p>
            <a:r>
              <a:rPr lang="nn-NO" dirty="0"/>
              <a:t>Minske faren for feil og misforståingar </a:t>
            </a:r>
          </a:p>
          <a:p>
            <a:endParaRPr lang="nb-NO" dirty="0"/>
          </a:p>
        </p:txBody>
      </p:sp>
      <p:sp>
        <p:nvSpPr>
          <p:cNvPr id="4" name="Plassholder for dato 3">
            <a:extLst>
              <a:ext uri="{FF2B5EF4-FFF2-40B4-BE49-F238E27FC236}">
                <a16:creationId xmlns:a16="http://schemas.microsoft.com/office/drawing/2014/main" id="{29ED440F-D88E-40AF-8E1D-059B4FB6E11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CD5331E-2B26-49D1-8B1E-89F5CB1B0D24}"/>
              </a:ext>
            </a:extLst>
          </p:cNvPr>
          <p:cNvSpPr>
            <a:spLocks noGrp="1"/>
          </p:cNvSpPr>
          <p:nvPr>
            <p:ph type="sldNum" sz="quarter" idx="12"/>
          </p:nvPr>
        </p:nvSpPr>
        <p:spPr/>
        <p:txBody>
          <a:bodyPr/>
          <a:lstStyle/>
          <a:p>
            <a:fld id="{46765B28-40BF-0A46-BB8F-30D004035CD9}" type="slidenum">
              <a:rPr lang="nb-NO" smtClean="0"/>
              <a:t>7</a:t>
            </a:fld>
            <a:endParaRPr lang="nb-NO"/>
          </a:p>
        </p:txBody>
      </p:sp>
    </p:spTree>
    <p:extLst>
      <p:ext uri="{BB962C8B-B14F-4D97-AF65-F5344CB8AC3E}">
        <p14:creationId xmlns:p14="http://schemas.microsoft.com/office/powerpoint/2010/main" val="26045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1BF3E3-BA84-4042-9055-05E35699BF5B}"/>
              </a:ext>
            </a:extLst>
          </p:cNvPr>
          <p:cNvSpPr>
            <a:spLocks noGrp="1"/>
          </p:cNvSpPr>
          <p:nvPr>
            <p:ph type="title"/>
          </p:nvPr>
        </p:nvSpPr>
        <p:spPr>
          <a:xfrm>
            <a:off x="623887" y="225425"/>
            <a:ext cx="10944226" cy="863600"/>
          </a:xfrm>
        </p:spPr>
        <p:txBody>
          <a:bodyPr anchor="ctr">
            <a:normAutofit/>
          </a:bodyPr>
          <a:lstStyle/>
          <a:p>
            <a:r>
              <a:rPr lang="nn-NO" dirty="0"/>
              <a:t>Valhandbok og sjekklister</a:t>
            </a:r>
          </a:p>
        </p:txBody>
      </p:sp>
      <p:sp>
        <p:nvSpPr>
          <p:cNvPr id="4" name="Plassholder for dato 3">
            <a:extLst>
              <a:ext uri="{FF2B5EF4-FFF2-40B4-BE49-F238E27FC236}">
                <a16:creationId xmlns:a16="http://schemas.microsoft.com/office/drawing/2014/main" id="{DE27B270-089D-4233-AB03-2F2B0D5670A2}"/>
              </a:ext>
            </a:extLst>
          </p:cNvPr>
          <p:cNvSpPr>
            <a:spLocks noGrp="1"/>
          </p:cNvSpPr>
          <p:nvPr>
            <p:ph type="dt" sz="half" idx="10"/>
          </p:nvPr>
        </p:nvSpPr>
        <p:spPr>
          <a:xfrm>
            <a:off x="10484745" y="6437935"/>
            <a:ext cx="1083367" cy="212492"/>
          </a:xfrm>
        </p:spPr>
        <p:txBody>
          <a:bodyPr anchor="ctr">
            <a:normAutofit/>
          </a:bodyPr>
          <a:lstStyle/>
          <a:p>
            <a:pPr>
              <a:spcAft>
                <a:spcPts val="600"/>
              </a:spcAft>
            </a:pPr>
            <a:fld id="{22FB4847-2AE9-534D-BF34-25506296C437}" type="datetime1">
              <a:rPr lang="nb-NO" smtClean="0"/>
              <a:pPr>
                <a:spcAft>
                  <a:spcPts val="600"/>
                </a:spcAft>
              </a:pPr>
              <a:t>24.11.2022</a:t>
            </a:fld>
            <a:endParaRPr lang="nb-NO"/>
          </a:p>
        </p:txBody>
      </p:sp>
      <p:sp>
        <p:nvSpPr>
          <p:cNvPr id="5" name="Plassholder for lysbildenummer 4">
            <a:extLst>
              <a:ext uri="{FF2B5EF4-FFF2-40B4-BE49-F238E27FC236}">
                <a16:creationId xmlns:a16="http://schemas.microsoft.com/office/drawing/2014/main" id="{C0876D3D-8897-43CE-8FEB-AF6B800EFE2B}"/>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8</a:t>
            </a:fld>
            <a:endParaRPr lang="nb-NO"/>
          </a:p>
        </p:txBody>
      </p:sp>
      <p:pic>
        <p:nvPicPr>
          <p:cNvPr id="8" name="Plassholder for innhold 7">
            <a:extLst>
              <a:ext uri="{FF2B5EF4-FFF2-40B4-BE49-F238E27FC236}">
                <a16:creationId xmlns:a16="http://schemas.microsoft.com/office/drawing/2014/main" id="{F332851A-DBBF-4B4C-8278-CFFBD76439E9}"/>
              </a:ext>
            </a:extLst>
          </p:cNvPr>
          <p:cNvPicPr>
            <a:picLocks noGrp="1" noChangeAspect="1"/>
          </p:cNvPicPr>
          <p:nvPr>
            <p:ph sz="half" idx="1"/>
          </p:nvPr>
        </p:nvPicPr>
        <p:blipFill>
          <a:blip r:embed="rId3"/>
          <a:stretch>
            <a:fillRect/>
          </a:stretch>
        </p:blipFill>
        <p:spPr>
          <a:xfrm>
            <a:off x="623888" y="1838768"/>
            <a:ext cx="5292725" cy="3766251"/>
          </a:xfrm>
        </p:spPr>
      </p:pic>
      <p:pic>
        <p:nvPicPr>
          <p:cNvPr id="14" name="Plassholder for innhold 13" descr="Et bilde som inneholder bord&#10;&#10;Automatisk generert beskrivelse">
            <a:extLst>
              <a:ext uri="{FF2B5EF4-FFF2-40B4-BE49-F238E27FC236}">
                <a16:creationId xmlns:a16="http://schemas.microsoft.com/office/drawing/2014/main" id="{9D70901C-1E54-4E4E-8966-3A4B3C950336}"/>
              </a:ext>
            </a:extLst>
          </p:cNvPr>
          <p:cNvPicPr>
            <a:picLocks noGrp="1" noChangeAspect="1"/>
          </p:cNvPicPr>
          <p:nvPr>
            <p:ph sz="half" idx="2"/>
          </p:nvPr>
        </p:nvPicPr>
        <p:blipFill>
          <a:blip r:embed="rId4"/>
          <a:stretch>
            <a:fillRect/>
          </a:stretch>
        </p:blipFill>
        <p:spPr>
          <a:xfrm>
            <a:off x="6275388" y="1850777"/>
            <a:ext cx="5292725" cy="3742234"/>
          </a:xfrm>
        </p:spPr>
      </p:pic>
    </p:spTree>
    <p:extLst>
      <p:ext uri="{BB962C8B-B14F-4D97-AF65-F5344CB8AC3E}">
        <p14:creationId xmlns:p14="http://schemas.microsoft.com/office/powerpoint/2010/main" val="38597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FC580-F0E4-4444-B068-E921E59AA577}"/>
              </a:ext>
            </a:extLst>
          </p:cNvPr>
          <p:cNvSpPr>
            <a:spLocks noGrp="1"/>
          </p:cNvSpPr>
          <p:nvPr>
            <p:ph type="title"/>
          </p:nvPr>
        </p:nvSpPr>
        <p:spPr/>
        <p:txBody>
          <a:bodyPr/>
          <a:lstStyle/>
          <a:p>
            <a:r>
              <a:rPr lang="nb-NO"/>
              <a:t>Materiell på ressursbanken	</a:t>
            </a:r>
          </a:p>
        </p:txBody>
      </p:sp>
      <p:sp>
        <p:nvSpPr>
          <p:cNvPr id="3" name="Plassholder for innhold 2">
            <a:extLst>
              <a:ext uri="{FF2B5EF4-FFF2-40B4-BE49-F238E27FC236}">
                <a16:creationId xmlns:a16="http://schemas.microsoft.com/office/drawing/2014/main" id="{A01B0550-CAE1-40D5-879E-42356C7DC030}"/>
              </a:ext>
            </a:extLst>
          </p:cNvPr>
          <p:cNvSpPr>
            <a:spLocks noGrp="1"/>
          </p:cNvSpPr>
          <p:nvPr>
            <p:ph idx="1"/>
          </p:nvPr>
        </p:nvSpPr>
        <p:spPr/>
        <p:txBody>
          <a:bodyPr/>
          <a:lstStyle/>
          <a:p>
            <a:r>
              <a:rPr lang="nn-NO" dirty="0">
                <a:cs typeface="Arial"/>
              </a:rPr>
              <a:t>Inneheld det ein treng for å arrangere val, fleire oppslag</a:t>
            </a:r>
          </a:p>
          <a:p>
            <a:pPr lvl="1"/>
            <a:r>
              <a:rPr lang="nn-NO" dirty="0">
                <a:cs typeface="Arial"/>
              </a:rPr>
              <a:t>Hovudsida Kyrkjevalet 2023</a:t>
            </a:r>
          </a:p>
          <a:p>
            <a:pPr lvl="2"/>
            <a:r>
              <a:rPr lang="nn-NO" dirty="0">
                <a:cs typeface="Arial"/>
              </a:rPr>
              <a:t>Valhandbok, rettleiingar, skjema, opplæring</a:t>
            </a:r>
          </a:p>
          <a:p>
            <a:pPr lvl="1"/>
            <a:r>
              <a:rPr lang="nn-NO" dirty="0">
                <a:cs typeface="Arial"/>
              </a:rPr>
              <a:t>Praktisk gjennomføring av kyrkjevalet</a:t>
            </a:r>
            <a:endParaRPr lang="nn-NO" dirty="0"/>
          </a:p>
          <a:p>
            <a:pPr lvl="2"/>
            <a:r>
              <a:rPr lang="nn-NO" dirty="0">
                <a:cs typeface="Arial"/>
              </a:rPr>
              <a:t>Mal til t-skjorte, plakatar, klistremerke til valurne, opning av valting</a:t>
            </a:r>
          </a:p>
          <a:p>
            <a:pPr lvl="1"/>
            <a:r>
              <a:rPr lang="nn-NO" dirty="0">
                <a:cs typeface="Arial"/>
              </a:rPr>
              <a:t>Kommunikasjonsressursar til kyrkjevalet</a:t>
            </a:r>
            <a:endParaRPr lang="nn-NO" dirty="0"/>
          </a:p>
          <a:p>
            <a:pPr lvl="2"/>
            <a:r>
              <a:rPr lang="nn-NO" dirty="0">
                <a:cs typeface="Arial"/>
              </a:rPr>
              <a:t>Materiell til dei ulike fasane, postar til </a:t>
            </a:r>
            <a:r>
              <a:rPr lang="nn-NO" dirty="0" err="1">
                <a:cs typeface="Arial"/>
              </a:rPr>
              <a:t>some</a:t>
            </a:r>
            <a:r>
              <a:rPr lang="nn-NO" dirty="0">
                <a:cs typeface="Arial"/>
              </a:rPr>
              <a:t>, annonsar, logo, bilde</a:t>
            </a:r>
          </a:p>
          <a:p>
            <a:pPr lvl="1"/>
            <a:r>
              <a:rPr lang="nn-NO" dirty="0">
                <a:cs typeface="Arial"/>
              </a:rPr>
              <a:t>Rettleiing til valmodulen</a:t>
            </a:r>
            <a:endParaRPr lang="nn-NO" dirty="0"/>
          </a:p>
          <a:p>
            <a:pPr lvl="2"/>
            <a:r>
              <a:rPr lang="nn-NO" dirty="0">
                <a:cs typeface="Arial"/>
              </a:rPr>
              <a:t>Retningslinjer for korleis fylle inn og bruke valmodulen</a:t>
            </a:r>
          </a:p>
          <a:p>
            <a:pPr marL="0" indent="0">
              <a:buNone/>
            </a:pPr>
            <a:r>
              <a:rPr lang="nb-NO" dirty="0">
                <a:hlinkClick r:id="rId2"/>
              </a:rPr>
              <a:t>ressursbanken.no/kirkevalg</a:t>
            </a:r>
            <a:endParaRPr lang="nb-NO" dirty="0"/>
          </a:p>
        </p:txBody>
      </p:sp>
      <p:sp>
        <p:nvSpPr>
          <p:cNvPr id="4" name="Plassholder for dato 3">
            <a:extLst>
              <a:ext uri="{FF2B5EF4-FFF2-40B4-BE49-F238E27FC236}">
                <a16:creationId xmlns:a16="http://schemas.microsoft.com/office/drawing/2014/main" id="{7BAD44E2-FDC7-4F8E-AD6B-0446E6A9E86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0B8B850-EAA2-47BA-9895-0EE2E91CCC02}"/>
              </a:ext>
            </a:extLst>
          </p:cNvPr>
          <p:cNvSpPr>
            <a:spLocks noGrp="1"/>
          </p:cNvSpPr>
          <p:nvPr>
            <p:ph type="sldNum" sz="quarter" idx="12"/>
          </p:nvPr>
        </p:nvSpPr>
        <p:spPr/>
        <p:txBody>
          <a:bodyPr/>
          <a:lstStyle/>
          <a:p>
            <a:fld id="{46765B28-40BF-0A46-BB8F-30D004035CD9}" type="slidenum">
              <a:rPr lang="nb-NO" smtClean="0"/>
              <a:t>9</a:t>
            </a:fld>
            <a:endParaRPr lang="nb-NO"/>
          </a:p>
        </p:txBody>
      </p:sp>
    </p:spTree>
    <p:extLst>
      <p:ext uri="{BB962C8B-B14F-4D97-AF65-F5344CB8AC3E}">
        <p14:creationId xmlns:p14="http://schemas.microsoft.com/office/powerpoint/2010/main" val="15439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nk_powerpointMAL_2021_16x9_bokmål" id="{7A4FB302-C45E-4B1E-A747-689CAFF62CBB}" vid="{942C7A09-C74A-40EA-A695-B45349A7B938}"/>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9a45f2-dc30-45af-b3c3-de9ae91fb091" xsi:nil="true"/>
    <lcf76f155ced4ddcb4097134ff3c332f xmlns="32946dd1-e5f8-475a-968c-85e3847873f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15" ma:contentTypeDescription="Opprett et nytt dokument." ma:contentTypeScope="" ma:versionID="564aa53ad3c62817e92640a0b66c3ccf">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9ef79936f4e11c0e098f7d3bbb08cbc9"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27b6cc0-5bdf-45ba-af05-95db76349faa}"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7E174-AEDD-40A6-9547-49EC3F3AA973}">
  <ds:schemaRefs>
    <ds:schemaRef ds:uri="http://schemas.microsoft.com/office/2006/metadata/properties"/>
    <ds:schemaRef ds:uri="http://schemas.microsoft.com/office/infopath/2007/PartnerControls"/>
    <ds:schemaRef ds:uri="839a45f2-dc30-45af-b3c3-de9ae91fb091"/>
    <ds:schemaRef ds:uri="32946dd1-e5f8-475a-968c-85e3847873f6"/>
  </ds:schemaRefs>
</ds:datastoreItem>
</file>

<file path=customXml/itemProps2.xml><?xml version="1.0" encoding="utf-8"?>
<ds:datastoreItem xmlns:ds="http://schemas.openxmlformats.org/officeDocument/2006/customXml" ds:itemID="{D36DCEC7-BFF1-400D-BCFC-1299316E0F90}">
  <ds:schemaRefs>
    <ds:schemaRef ds:uri="http://schemas.microsoft.com/sharepoint/v3/contenttype/forms"/>
  </ds:schemaRefs>
</ds:datastoreItem>
</file>

<file path=customXml/itemProps3.xml><?xml version="1.0" encoding="utf-8"?>
<ds:datastoreItem xmlns:ds="http://schemas.openxmlformats.org/officeDocument/2006/customXml" ds:itemID="{BEF454FA-DA9A-4599-B3CA-586CAB553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DNK_16x9_nynorsk</Template>
  <TotalTime>388</TotalTime>
  <Words>3697</Words>
  <Application>Microsoft Office PowerPoint</Application>
  <PresentationFormat>Widescreen</PresentationFormat>
  <Paragraphs>539</Paragraphs>
  <Slides>64</Slides>
  <Notes>13</Notes>
  <HiddenSlides>0</HiddenSlides>
  <MMClips>0</MMClips>
  <ScaleCrop>false</ScaleCrop>
  <HeadingPairs>
    <vt:vector size="4" baseType="variant">
      <vt:variant>
        <vt:lpstr>Tema</vt:lpstr>
      </vt:variant>
      <vt:variant>
        <vt:i4>1</vt:i4>
      </vt:variant>
      <vt:variant>
        <vt:lpstr>Lysbildetitler</vt:lpstr>
      </vt:variant>
      <vt:variant>
        <vt:i4>64</vt:i4>
      </vt:variant>
    </vt:vector>
  </HeadingPairs>
  <TitlesOfParts>
    <vt:vector size="65" baseType="lpstr">
      <vt:lpstr>Den norske kirke_ppt mal</vt:lpstr>
      <vt:lpstr>Kurs i lokal valgjennomføring</vt:lpstr>
      <vt:lpstr>Innhald</vt:lpstr>
      <vt:lpstr>Tema</vt:lpstr>
      <vt:lpstr>Formålet med kurset</vt:lpstr>
      <vt:lpstr>Kvifor er kyrkjeval viktig? </vt:lpstr>
      <vt:lpstr>Kva er kyrkjevalet? </vt:lpstr>
      <vt:lpstr>Kvifor er opplæring viktig?</vt:lpstr>
      <vt:lpstr>Valhandbok og sjekklister</vt:lpstr>
      <vt:lpstr>Materiell på ressursbanken </vt:lpstr>
      <vt:lpstr>Kyrkjevalet.no</vt:lpstr>
      <vt:lpstr>Omgrep og forkortingar</vt:lpstr>
      <vt:lpstr>Stemmerett</vt:lpstr>
      <vt:lpstr>Kven som kan veljast</vt:lpstr>
      <vt:lpstr>Nytt ved dette valet</vt:lpstr>
      <vt:lpstr>Supplerande nominasjon</vt:lpstr>
      <vt:lpstr>Varamedlemmer til sokneråd</vt:lpstr>
      <vt:lpstr>Førehandsstemming</vt:lpstr>
      <vt:lpstr>Nominasjonsfasen</vt:lpstr>
      <vt:lpstr>Nominasjonskomité</vt:lpstr>
      <vt:lpstr>Krav til listeforslag</vt:lpstr>
      <vt:lpstr>Materiell til hjelp i arbeidet med nominasjon</vt:lpstr>
      <vt:lpstr>Vallister og grunnlagsdata</vt:lpstr>
      <vt:lpstr>Handsaming av listeforslag</vt:lpstr>
      <vt:lpstr>Supplerande nominasjon</vt:lpstr>
      <vt:lpstr>Grunnlagsdata i valmodulen</vt:lpstr>
      <vt:lpstr>Val og mobilisering</vt:lpstr>
      <vt:lpstr>Felles for førehandsstemming og valting</vt:lpstr>
      <vt:lpstr>Frie og hemmelege val</vt:lpstr>
      <vt:lpstr>Nøytralitet i praksis</vt:lpstr>
      <vt:lpstr>Endringar på stemmesetelen</vt:lpstr>
      <vt:lpstr>Legitimasjon</vt:lpstr>
      <vt:lpstr>Stemmeavlukka må sjekkast jamleg</vt:lpstr>
      <vt:lpstr>Utskrift av avkryssingsmanntal</vt:lpstr>
      <vt:lpstr>Førehandsstemming</vt:lpstr>
      <vt:lpstr>Perioden for førehandsstemming</vt:lpstr>
      <vt:lpstr>Digital førehandsstemming</vt:lpstr>
      <vt:lpstr>Tid og stad for fysisk førehandsstemming</vt:lpstr>
      <vt:lpstr>Mottak av førehandsstemmer</vt:lpstr>
      <vt:lpstr>Mottak av førehandsstemmer: Veljar som er manntalsført i soknet</vt:lpstr>
      <vt:lpstr>Mottak av førehandsstemmer: Veljar som er manntalsført i anna sokn</vt:lpstr>
      <vt:lpstr>Valting</vt:lpstr>
      <vt:lpstr>Opningstider og vallokale - Valting</vt:lpstr>
      <vt:lpstr>Opning og lukking av vallokale</vt:lpstr>
      <vt:lpstr>Mottak av stemmer på valdagen</vt:lpstr>
      <vt:lpstr>Mottak av stemmer på valdagen</vt:lpstr>
      <vt:lpstr>Oppteljing og resultat</vt:lpstr>
      <vt:lpstr>Prøving av stemmegivingar  og stemmesetlar</vt:lpstr>
      <vt:lpstr>Prøving av førehandsstemmegivingar på papir</vt:lpstr>
      <vt:lpstr>Prøving av digitale førehandsstemmegivingar </vt:lpstr>
      <vt:lpstr>Prøving av stemmegivingar – Valting </vt:lpstr>
      <vt:lpstr>Prøving av stemmesetlar</vt:lpstr>
      <vt:lpstr>Oppteljing – prinsipp </vt:lpstr>
      <vt:lpstr>Oppteljing – hjelp </vt:lpstr>
      <vt:lpstr>Foreløpig oppteljing</vt:lpstr>
      <vt:lpstr>Foreløpig oppteljing – framgangsmåte del 1</vt:lpstr>
      <vt:lpstr>Foreløpig oppteljing – framgangsmåte del 2</vt:lpstr>
      <vt:lpstr>Sending til bispedømerådet</vt:lpstr>
      <vt:lpstr>Endelig oppteljing</vt:lpstr>
      <vt:lpstr>Endelg opptelling - framgangsmåte</vt:lpstr>
      <vt:lpstr>Valoppgjer</vt:lpstr>
      <vt:lpstr>Klager</vt:lpstr>
      <vt:lpstr>Klage</vt:lpstr>
      <vt:lpstr>Kven er klageinstans?</vt:lpstr>
      <vt:lpstr>Lykke til!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i lokal valgjennomføring</dc:title>
  <dc:creator>Margit Aas Onstein</dc:creator>
  <cp:lastModifiedBy>Margit Aas Onstein</cp:lastModifiedBy>
  <cp:revision>2</cp:revision>
  <dcterms:created xsi:type="dcterms:W3CDTF">2022-10-31T12:26:35Z</dcterms:created>
  <dcterms:modified xsi:type="dcterms:W3CDTF">2022-11-24T14:22:26Z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y fmtid="{D5CDD505-2E9C-101B-9397-08002B2CF9AE}" pid="3" name="MediaServiceImageTags">
    <vt:lpwstr/>
  </property>
</Properties>
</file>